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6" r:id="rId8"/>
    <p:sldId id="267" r:id="rId9"/>
    <p:sldId id="268" r:id="rId10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6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B1AF4F-C2B9-4B47-9FFF-7468C28EFBEA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E89F964C-C407-459B-AE13-15B6B7BE3C66}">
      <dgm:prSet phldrT="[Tekst]" custT="1"/>
      <dgm:spPr/>
      <dgm:t>
        <a:bodyPr/>
        <a:lstStyle/>
        <a:p>
          <a:r>
            <a:rPr lang="nb-NO" sz="1400" dirty="0" smtClean="0"/>
            <a:t>Lærer – elev</a:t>
          </a:r>
          <a:endParaRPr lang="nb-NO" sz="1400" dirty="0"/>
        </a:p>
      </dgm:t>
    </dgm:pt>
    <dgm:pt modelId="{98E0B9A9-23EA-44B4-9AE8-DA6CBB62CDD6}" type="parTrans" cxnId="{A92B933D-091B-4023-8DE9-2BC91605E62A}">
      <dgm:prSet/>
      <dgm:spPr/>
      <dgm:t>
        <a:bodyPr/>
        <a:lstStyle/>
        <a:p>
          <a:endParaRPr lang="nb-NO"/>
        </a:p>
      </dgm:t>
    </dgm:pt>
    <dgm:pt modelId="{5AC131B5-861E-4470-92BD-E90723CBDCEA}" type="sibTrans" cxnId="{A92B933D-091B-4023-8DE9-2BC91605E62A}">
      <dgm:prSet/>
      <dgm:spPr/>
      <dgm:t>
        <a:bodyPr/>
        <a:lstStyle/>
        <a:p>
          <a:endParaRPr lang="nb-NO"/>
        </a:p>
      </dgm:t>
    </dgm:pt>
    <dgm:pt modelId="{D1C27A54-AD10-47F4-BF95-FD7B2B916536}">
      <dgm:prSet phldrT="[Tekst]" custT="1"/>
      <dgm:spPr/>
      <dgm:t>
        <a:bodyPr/>
        <a:lstStyle/>
        <a:p>
          <a:r>
            <a:rPr lang="nb-NO" sz="1200" b="1" dirty="0" smtClean="0"/>
            <a:t>Timeplan</a:t>
          </a:r>
          <a:r>
            <a:rPr lang="nb-NO" sz="1200" b="0" dirty="0" smtClean="0"/>
            <a:t> i itslearning</a:t>
          </a:r>
          <a:endParaRPr lang="nb-NO" sz="1200" b="0" dirty="0"/>
        </a:p>
      </dgm:t>
    </dgm:pt>
    <dgm:pt modelId="{573D02AB-A99A-4BBF-A81A-1989B5AB50EC}" type="parTrans" cxnId="{3B15015A-5BFE-47F2-A60E-48CD4E8EF275}">
      <dgm:prSet/>
      <dgm:spPr/>
      <dgm:t>
        <a:bodyPr/>
        <a:lstStyle/>
        <a:p>
          <a:endParaRPr lang="nb-NO"/>
        </a:p>
      </dgm:t>
    </dgm:pt>
    <dgm:pt modelId="{C52D401B-4712-4433-B298-AA311F23A895}" type="sibTrans" cxnId="{3B15015A-5BFE-47F2-A60E-48CD4E8EF275}">
      <dgm:prSet/>
      <dgm:spPr/>
      <dgm:t>
        <a:bodyPr/>
        <a:lstStyle/>
        <a:p>
          <a:endParaRPr lang="nb-NO"/>
        </a:p>
      </dgm:t>
    </dgm:pt>
    <dgm:pt modelId="{807182E6-6C99-45B6-9F90-97EAA52EA941}">
      <dgm:prSet phldrT="[Tekst]" custT="1"/>
      <dgm:spPr/>
      <dgm:t>
        <a:bodyPr/>
        <a:lstStyle/>
        <a:p>
          <a:r>
            <a:rPr lang="nb-NO" sz="1400" dirty="0" smtClean="0"/>
            <a:t>Ledelse – elev</a:t>
          </a:r>
          <a:endParaRPr lang="nb-NO" sz="1400" dirty="0"/>
        </a:p>
      </dgm:t>
    </dgm:pt>
    <dgm:pt modelId="{6510D6B6-E9E2-4D6B-B4AF-CDB0D9ABD27A}" type="parTrans" cxnId="{DBB53247-27A8-48DC-BEA8-E6C4CCE60C98}">
      <dgm:prSet/>
      <dgm:spPr/>
      <dgm:t>
        <a:bodyPr/>
        <a:lstStyle/>
        <a:p>
          <a:endParaRPr lang="nb-NO"/>
        </a:p>
      </dgm:t>
    </dgm:pt>
    <dgm:pt modelId="{60C0B94F-6D9C-4C83-B65A-4A3DB9B38AB1}" type="sibTrans" cxnId="{DBB53247-27A8-48DC-BEA8-E6C4CCE60C98}">
      <dgm:prSet/>
      <dgm:spPr/>
      <dgm:t>
        <a:bodyPr/>
        <a:lstStyle/>
        <a:p>
          <a:endParaRPr lang="nb-NO"/>
        </a:p>
      </dgm:t>
    </dgm:pt>
    <dgm:pt modelId="{CC6D2765-BD8B-4F7E-8111-38D586366D6C}">
      <dgm:prSet phldrT="[Tekst]" custT="1"/>
      <dgm:spPr/>
      <dgm:t>
        <a:bodyPr/>
        <a:lstStyle/>
        <a:p>
          <a:r>
            <a:rPr lang="nb-NO" sz="1200" b="1" dirty="0" smtClean="0"/>
            <a:t>Praktiske fellesbeskjeder </a:t>
          </a:r>
          <a:r>
            <a:rPr lang="nb-NO" sz="1200" b="0" dirty="0" smtClean="0"/>
            <a:t>som m</a:t>
          </a:r>
          <a:r>
            <a:rPr lang="nb-NO" sz="1200" dirty="0" smtClean="0"/>
            <a:t>eldinger i Portalen </a:t>
          </a:r>
          <a:endParaRPr lang="nb-NO" sz="1200" dirty="0"/>
        </a:p>
      </dgm:t>
    </dgm:pt>
    <dgm:pt modelId="{6E38AB55-B5DF-450B-A0D4-03503231EED7}" type="parTrans" cxnId="{CC39CAD6-6CAB-4D9E-9065-4E416B8B2FA5}">
      <dgm:prSet/>
      <dgm:spPr/>
      <dgm:t>
        <a:bodyPr/>
        <a:lstStyle/>
        <a:p>
          <a:endParaRPr lang="nb-NO"/>
        </a:p>
      </dgm:t>
    </dgm:pt>
    <dgm:pt modelId="{C135D728-114D-46E9-AA86-E9EBB581F44F}" type="sibTrans" cxnId="{CC39CAD6-6CAB-4D9E-9065-4E416B8B2FA5}">
      <dgm:prSet/>
      <dgm:spPr/>
      <dgm:t>
        <a:bodyPr/>
        <a:lstStyle/>
        <a:p>
          <a:endParaRPr lang="nb-NO"/>
        </a:p>
      </dgm:t>
    </dgm:pt>
    <dgm:pt modelId="{A6AAF38D-6950-42BA-BAB1-540A8F7D072A}">
      <dgm:prSet phldrT="[Tekst]" custT="1"/>
      <dgm:spPr/>
      <dgm:t>
        <a:bodyPr/>
        <a:lstStyle/>
        <a:p>
          <a:r>
            <a:rPr lang="nb-NO" sz="1400" dirty="0" smtClean="0"/>
            <a:t>Skole – hjem</a:t>
          </a:r>
          <a:endParaRPr lang="nb-NO" sz="1400" dirty="0"/>
        </a:p>
      </dgm:t>
    </dgm:pt>
    <dgm:pt modelId="{8A9C8DE9-B39D-434F-A45D-33701D51DA1E}" type="parTrans" cxnId="{0998CC5C-72A9-43BD-94EF-CB0DD5370BA4}">
      <dgm:prSet/>
      <dgm:spPr/>
      <dgm:t>
        <a:bodyPr/>
        <a:lstStyle/>
        <a:p>
          <a:endParaRPr lang="nb-NO"/>
        </a:p>
      </dgm:t>
    </dgm:pt>
    <dgm:pt modelId="{849B4223-CCC9-4728-97D3-1C1B025A3FF9}" type="sibTrans" cxnId="{0998CC5C-72A9-43BD-94EF-CB0DD5370BA4}">
      <dgm:prSet/>
      <dgm:spPr/>
      <dgm:t>
        <a:bodyPr/>
        <a:lstStyle/>
        <a:p>
          <a:endParaRPr lang="nb-NO"/>
        </a:p>
      </dgm:t>
    </dgm:pt>
    <dgm:pt modelId="{DC546F78-E698-48A5-A4AF-0DC4751E83B8}">
      <dgm:prSet phldrT="[Tekst]" custT="1"/>
      <dgm:spPr/>
      <dgm:t>
        <a:bodyPr/>
        <a:lstStyle/>
        <a:p>
          <a:r>
            <a:rPr lang="nb-NO" sz="1200" b="1" dirty="0" smtClean="0"/>
            <a:t>Praktiske fellesbeskjeder </a:t>
          </a:r>
          <a:r>
            <a:rPr lang="nb-NO" sz="1200" b="0" dirty="0" smtClean="0"/>
            <a:t>som m</a:t>
          </a:r>
          <a:r>
            <a:rPr lang="nb-NO" sz="1200" dirty="0" smtClean="0"/>
            <a:t>eldinger i Portalen </a:t>
          </a:r>
          <a:endParaRPr lang="nb-NO" sz="1200" b="1" dirty="0"/>
        </a:p>
      </dgm:t>
    </dgm:pt>
    <dgm:pt modelId="{90EE5CD7-4A6D-4BFB-AC1A-2F2E0AC2F36E}" type="parTrans" cxnId="{7706F882-4F07-4334-B0C3-D8A7A9D70D16}">
      <dgm:prSet/>
      <dgm:spPr/>
      <dgm:t>
        <a:bodyPr/>
        <a:lstStyle/>
        <a:p>
          <a:endParaRPr lang="nb-NO"/>
        </a:p>
      </dgm:t>
    </dgm:pt>
    <dgm:pt modelId="{9B6AADDC-2019-48C8-BB1A-24381F116931}" type="sibTrans" cxnId="{7706F882-4F07-4334-B0C3-D8A7A9D70D16}">
      <dgm:prSet/>
      <dgm:spPr/>
      <dgm:t>
        <a:bodyPr/>
        <a:lstStyle/>
        <a:p>
          <a:endParaRPr lang="nb-NO"/>
        </a:p>
      </dgm:t>
    </dgm:pt>
    <dgm:pt modelId="{F49EBE42-F108-4AF2-B4A3-36875CCDE8AD}">
      <dgm:prSet custT="1"/>
      <dgm:spPr/>
      <dgm:t>
        <a:bodyPr/>
        <a:lstStyle/>
        <a:p>
          <a:r>
            <a:rPr lang="nb-NO" sz="1400" dirty="0" smtClean="0"/>
            <a:t>Lærer – lærer</a:t>
          </a:r>
          <a:endParaRPr lang="nb-NO" sz="1400" dirty="0"/>
        </a:p>
      </dgm:t>
    </dgm:pt>
    <dgm:pt modelId="{E694470F-644E-4248-B576-9E57B86B36DD}" type="parTrans" cxnId="{726F5CAD-06E6-4A86-A27A-2B3461EE6D40}">
      <dgm:prSet/>
      <dgm:spPr/>
      <dgm:t>
        <a:bodyPr/>
        <a:lstStyle/>
        <a:p>
          <a:endParaRPr lang="nb-NO"/>
        </a:p>
      </dgm:t>
    </dgm:pt>
    <dgm:pt modelId="{445F88C2-A819-46F9-A541-8B1EA17C182D}" type="sibTrans" cxnId="{726F5CAD-06E6-4A86-A27A-2B3461EE6D40}">
      <dgm:prSet/>
      <dgm:spPr/>
      <dgm:t>
        <a:bodyPr/>
        <a:lstStyle/>
        <a:p>
          <a:endParaRPr lang="nb-NO"/>
        </a:p>
      </dgm:t>
    </dgm:pt>
    <dgm:pt modelId="{25D6DC43-F3E6-4E6D-85FB-45CC9B979E82}">
      <dgm:prSet custT="1"/>
      <dgm:spPr/>
      <dgm:t>
        <a:bodyPr/>
        <a:lstStyle/>
        <a:p>
          <a:r>
            <a:rPr lang="nb-NO" sz="1400" dirty="0" smtClean="0"/>
            <a:t>Ledelse – ansatt</a:t>
          </a:r>
          <a:endParaRPr lang="nb-NO" sz="1400" dirty="0"/>
        </a:p>
      </dgm:t>
    </dgm:pt>
    <dgm:pt modelId="{4A9A7E1A-5236-45C3-B0D2-93D1AB45D97B}" type="parTrans" cxnId="{C4D1FD6E-C04C-4C2C-92E2-7FD4C0C47695}">
      <dgm:prSet/>
      <dgm:spPr/>
      <dgm:t>
        <a:bodyPr/>
        <a:lstStyle/>
        <a:p>
          <a:endParaRPr lang="nb-NO"/>
        </a:p>
      </dgm:t>
    </dgm:pt>
    <dgm:pt modelId="{5B43C6D3-A3F7-4D68-87AC-97235EC444ED}" type="sibTrans" cxnId="{C4D1FD6E-C04C-4C2C-92E2-7FD4C0C47695}">
      <dgm:prSet/>
      <dgm:spPr/>
      <dgm:t>
        <a:bodyPr/>
        <a:lstStyle/>
        <a:p>
          <a:endParaRPr lang="nb-NO"/>
        </a:p>
      </dgm:t>
    </dgm:pt>
    <dgm:pt modelId="{6EB6FD12-C0B3-4292-B08F-1B18AB43E1B8}">
      <dgm:prSet phldrT="[Tekst]" custT="1"/>
      <dgm:spPr/>
      <dgm:t>
        <a:bodyPr/>
        <a:lstStyle/>
        <a:p>
          <a:r>
            <a:rPr lang="nb-NO" sz="1200" b="1" dirty="0" smtClean="0"/>
            <a:t>Praktiske fellesbeskjeder </a:t>
          </a:r>
          <a:r>
            <a:rPr lang="nb-NO" sz="1200" b="0" dirty="0" smtClean="0"/>
            <a:t>som meldinger i Portalen</a:t>
          </a:r>
          <a:endParaRPr lang="nb-NO" sz="1200" b="0" dirty="0"/>
        </a:p>
      </dgm:t>
    </dgm:pt>
    <dgm:pt modelId="{1BF6C714-C2B7-4C47-AE3D-D99B4FACAAC6}" type="parTrans" cxnId="{3EF0CEFA-5C98-429E-9935-3040D8B3766A}">
      <dgm:prSet/>
      <dgm:spPr/>
      <dgm:t>
        <a:bodyPr/>
        <a:lstStyle/>
        <a:p>
          <a:endParaRPr lang="nb-NO"/>
        </a:p>
      </dgm:t>
    </dgm:pt>
    <dgm:pt modelId="{51F85775-6625-4CD3-AD55-F900FE7F990E}" type="sibTrans" cxnId="{3EF0CEFA-5C98-429E-9935-3040D8B3766A}">
      <dgm:prSet/>
      <dgm:spPr/>
      <dgm:t>
        <a:bodyPr/>
        <a:lstStyle/>
        <a:p>
          <a:endParaRPr lang="nb-NO"/>
        </a:p>
      </dgm:t>
    </dgm:pt>
    <dgm:pt modelId="{37FAD75C-6FEA-4AAB-A93A-6DEC4C972BD6}">
      <dgm:prSet phldrT="[Tekst]" custT="1"/>
      <dgm:spPr/>
      <dgm:t>
        <a:bodyPr/>
        <a:lstStyle/>
        <a:p>
          <a:r>
            <a:rPr lang="nb-NO" sz="1200" b="1" dirty="0" smtClean="0"/>
            <a:t>Halvårsplaner</a:t>
          </a:r>
          <a:r>
            <a:rPr lang="nb-NO" sz="1200" b="0" dirty="0" smtClean="0"/>
            <a:t> i planleggeren i itslearning</a:t>
          </a:r>
          <a:endParaRPr lang="nb-NO" sz="1200" b="0" dirty="0"/>
        </a:p>
      </dgm:t>
    </dgm:pt>
    <dgm:pt modelId="{B1EC7BD1-EA71-47E5-AD8A-7F112C71988F}" type="parTrans" cxnId="{93D24291-2B0A-4E76-A8B6-FA173DA615D3}">
      <dgm:prSet/>
      <dgm:spPr/>
      <dgm:t>
        <a:bodyPr/>
        <a:lstStyle/>
        <a:p>
          <a:endParaRPr lang="nb-NO"/>
        </a:p>
      </dgm:t>
    </dgm:pt>
    <dgm:pt modelId="{E3232AF7-D0F2-4947-B2C8-8B865F23406B}" type="sibTrans" cxnId="{93D24291-2B0A-4E76-A8B6-FA173DA615D3}">
      <dgm:prSet/>
      <dgm:spPr/>
      <dgm:t>
        <a:bodyPr/>
        <a:lstStyle/>
        <a:p>
          <a:endParaRPr lang="nb-NO"/>
        </a:p>
      </dgm:t>
    </dgm:pt>
    <dgm:pt modelId="{19E336C3-099A-43D6-B615-02C9A2454E9C}">
      <dgm:prSet phldrT="[Tekst]" custT="1"/>
      <dgm:spPr/>
      <dgm:t>
        <a:bodyPr/>
        <a:lstStyle/>
        <a:p>
          <a:r>
            <a:rPr lang="nb-NO" sz="1200" b="1" dirty="0" smtClean="0"/>
            <a:t>Lekser, oppgaver, aktiviteter, ressurser </a:t>
          </a:r>
          <a:r>
            <a:rPr lang="nb-NO" sz="1200" b="0" dirty="0" smtClean="0"/>
            <a:t>o.l. under undervisningsplaner i itslearning</a:t>
          </a:r>
          <a:endParaRPr lang="nb-NO" sz="1200" b="0" dirty="0"/>
        </a:p>
      </dgm:t>
    </dgm:pt>
    <dgm:pt modelId="{82379740-4CAE-4C94-9BD9-F07A4D0D7D1A}" type="parTrans" cxnId="{0126BB84-A732-41C7-894E-73E6A2BA8860}">
      <dgm:prSet/>
      <dgm:spPr/>
      <dgm:t>
        <a:bodyPr/>
        <a:lstStyle/>
        <a:p>
          <a:endParaRPr lang="nb-NO"/>
        </a:p>
      </dgm:t>
    </dgm:pt>
    <dgm:pt modelId="{E0583560-B1BE-4DB6-A93D-0C925BC9EBFF}" type="sibTrans" cxnId="{0126BB84-A732-41C7-894E-73E6A2BA8860}">
      <dgm:prSet/>
      <dgm:spPr/>
      <dgm:t>
        <a:bodyPr/>
        <a:lstStyle/>
        <a:p>
          <a:endParaRPr lang="nb-NO"/>
        </a:p>
      </dgm:t>
    </dgm:pt>
    <dgm:pt modelId="{7CD92F6A-2FDD-4EFB-831D-7ECCBEE0921C}">
      <dgm:prSet phldrT="[Tekst]" custT="1"/>
      <dgm:spPr/>
      <dgm:t>
        <a:bodyPr/>
        <a:lstStyle/>
        <a:p>
          <a:r>
            <a:rPr lang="nb-NO" sz="1200" b="1" dirty="0" smtClean="0"/>
            <a:t>Vurdering og oppfølging </a:t>
          </a:r>
          <a:r>
            <a:rPr lang="nb-NO" sz="1200" b="0" dirty="0" smtClean="0"/>
            <a:t>i itslearning</a:t>
          </a:r>
          <a:endParaRPr lang="nb-NO" sz="1200" b="0" dirty="0"/>
        </a:p>
      </dgm:t>
    </dgm:pt>
    <dgm:pt modelId="{34CF96FC-E864-4F67-AC71-EBCA590F5A71}" type="parTrans" cxnId="{25794D17-133D-4AE2-AAFA-7E62FC54997E}">
      <dgm:prSet/>
      <dgm:spPr/>
      <dgm:t>
        <a:bodyPr/>
        <a:lstStyle/>
        <a:p>
          <a:endParaRPr lang="nb-NO"/>
        </a:p>
      </dgm:t>
    </dgm:pt>
    <dgm:pt modelId="{73FEE931-833A-497C-9DFB-C679CDDEFBAF}" type="sibTrans" cxnId="{25794D17-133D-4AE2-AAFA-7E62FC54997E}">
      <dgm:prSet/>
      <dgm:spPr/>
      <dgm:t>
        <a:bodyPr/>
        <a:lstStyle/>
        <a:p>
          <a:endParaRPr lang="nb-NO"/>
        </a:p>
      </dgm:t>
    </dgm:pt>
    <dgm:pt modelId="{8B6A0874-EEDF-4E82-8E18-51BED1F54113}">
      <dgm:prSet phldrT="[Tekst]" custT="1"/>
      <dgm:spPr/>
      <dgm:t>
        <a:bodyPr/>
        <a:lstStyle/>
        <a:p>
          <a:r>
            <a:rPr lang="nb-NO" sz="1200" b="1" dirty="0" smtClean="0"/>
            <a:t>Relevante fagressurser </a:t>
          </a:r>
          <a:r>
            <a:rPr lang="nb-NO" sz="1200" b="0" dirty="0" smtClean="0"/>
            <a:t>presenteres i undervisningsplanene i itslearning</a:t>
          </a:r>
          <a:endParaRPr lang="nb-NO" sz="1200" b="0" dirty="0"/>
        </a:p>
      </dgm:t>
    </dgm:pt>
    <dgm:pt modelId="{0EE4D1BD-E8D9-424A-B20D-5D0FC048359E}" type="parTrans" cxnId="{FE12C42F-8D07-4D02-A396-E225DF2A78D1}">
      <dgm:prSet/>
      <dgm:spPr/>
      <dgm:t>
        <a:bodyPr/>
        <a:lstStyle/>
        <a:p>
          <a:endParaRPr lang="nb-NO"/>
        </a:p>
      </dgm:t>
    </dgm:pt>
    <dgm:pt modelId="{9F4B108F-4ECC-45F2-AEC6-A041EFD53DFF}" type="sibTrans" cxnId="{FE12C42F-8D07-4D02-A396-E225DF2A78D1}">
      <dgm:prSet/>
      <dgm:spPr/>
      <dgm:t>
        <a:bodyPr/>
        <a:lstStyle/>
        <a:p>
          <a:endParaRPr lang="nb-NO"/>
        </a:p>
      </dgm:t>
    </dgm:pt>
    <dgm:pt modelId="{658E174B-3BF7-4797-86F5-8A3A79A31FF2}">
      <dgm:prSet custT="1"/>
      <dgm:spPr/>
      <dgm:t>
        <a:bodyPr/>
        <a:lstStyle/>
        <a:p>
          <a:r>
            <a:rPr lang="nb-NO" sz="1200" b="1" dirty="0" smtClean="0"/>
            <a:t>Beredskapsmeldinger </a:t>
          </a:r>
          <a:r>
            <a:rPr lang="nb-NO" sz="1200" b="0" dirty="0" err="1" smtClean="0"/>
            <a:t>vha</a:t>
          </a:r>
          <a:r>
            <a:rPr lang="nb-NO" sz="1200" b="0" dirty="0" smtClean="0"/>
            <a:t> </a:t>
          </a:r>
          <a:r>
            <a:rPr lang="nb-NO" sz="1200" dirty="0" smtClean="0"/>
            <a:t>SkoleSMS</a:t>
          </a:r>
          <a:endParaRPr lang="nb-NO" sz="1200" b="1" dirty="0" smtClean="0"/>
        </a:p>
      </dgm:t>
    </dgm:pt>
    <dgm:pt modelId="{F6EE3129-4D72-4730-814B-4F1DF80C1DD5}" type="parTrans" cxnId="{2707B07D-845D-4894-8C30-87CEE7CB759D}">
      <dgm:prSet/>
      <dgm:spPr/>
      <dgm:t>
        <a:bodyPr/>
        <a:lstStyle/>
        <a:p>
          <a:endParaRPr lang="nb-NO"/>
        </a:p>
      </dgm:t>
    </dgm:pt>
    <dgm:pt modelId="{5B560857-B1A1-4499-A09E-8F8C90135CC9}" type="sibTrans" cxnId="{2707B07D-845D-4894-8C30-87CEE7CB759D}">
      <dgm:prSet/>
      <dgm:spPr/>
      <dgm:t>
        <a:bodyPr/>
        <a:lstStyle/>
        <a:p>
          <a:endParaRPr lang="nb-NO"/>
        </a:p>
      </dgm:t>
    </dgm:pt>
    <dgm:pt modelId="{1E5ECB5D-C683-4B41-AD52-CA20A8746686}">
      <dgm:prSet custT="1"/>
      <dgm:spPr/>
      <dgm:t>
        <a:bodyPr/>
        <a:lstStyle/>
        <a:p>
          <a:r>
            <a:rPr lang="nb-NO" sz="1200" b="1" dirty="0" smtClean="0"/>
            <a:t>Reglement, </a:t>
          </a:r>
          <a:r>
            <a:rPr lang="nb-NO" sz="1200" b="1" dirty="0" err="1" smtClean="0"/>
            <a:t>årshjul</a:t>
          </a:r>
          <a:r>
            <a:rPr lang="nb-NO" sz="1200" b="1" dirty="0" smtClean="0"/>
            <a:t>, skjemaer o.l. </a:t>
          </a:r>
          <a:r>
            <a:rPr lang="nb-NO" sz="1200" b="0" dirty="0" smtClean="0"/>
            <a:t>på s</a:t>
          </a:r>
          <a:r>
            <a:rPr lang="nb-NO" sz="1200" dirty="0" smtClean="0"/>
            <a:t>kolens nettside</a:t>
          </a:r>
          <a:endParaRPr lang="nb-NO" sz="1200" b="1" dirty="0" smtClean="0"/>
        </a:p>
      </dgm:t>
    </dgm:pt>
    <dgm:pt modelId="{28326658-50B1-4682-869C-CF4AA4EE2BFE}" type="parTrans" cxnId="{9D59B3ED-D26A-48D0-92BE-E95F10D4F63A}">
      <dgm:prSet/>
      <dgm:spPr/>
      <dgm:t>
        <a:bodyPr/>
        <a:lstStyle/>
        <a:p>
          <a:endParaRPr lang="nb-NO"/>
        </a:p>
      </dgm:t>
    </dgm:pt>
    <dgm:pt modelId="{EE943FCC-0A4A-4DBA-9AD8-0BB7B085009E}" type="sibTrans" cxnId="{9D59B3ED-D26A-48D0-92BE-E95F10D4F63A}">
      <dgm:prSet/>
      <dgm:spPr/>
      <dgm:t>
        <a:bodyPr/>
        <a:lstStyle/>
        <a:p>
          <a:endParaRPr lang="nb-NO"/>
        </a:p>
      </dgm:t>
    </dgm:pt>
    <dgm:pt modelId="{D82A5B18-2071-4139-9C9A-2D54C359D346}">
      <dgm:prSet custT="1"/>
      <dgm:spPr/>
      <dgm:t>
        <a:bodyPr/>
        <a:lstStyle/>
        <a:p>
          <a:r>
            <a:rPr lang="nb-NO" sz="1200" b="1" dirty="0" smtClean="0"/>
            <a:t>Praktiske fellesbeskjeder</a:t>
          </a:r>
          <a:r>
            <a:rPr lang="nb-NO" sz="1200" b="0" dirty="0" smtClean="0"/>
            <a:t> som m</a:t>
          </a:r>
          <a:r>
            <a:rPr lang="nb-NO" sz="1200" dirty="0" smtClean="0"/>
            <a:t>eldinger i Portalen </a:t>
          </a:r>
          <a:endParaRPr lang="nb-NO" sz="1200" dirty="0"/>
        </a:p>
      </dgm:t>
    </dgm:pt>
    <dgm:pt modelId="{261B3138-F345-4AF8-8D50-3F3B21909E16}" type="parTrans" cxnId="{751730FB-1B59-4686-8480-5AB335CD5745}">
      <dgm:prSet/>
      <dgm:spPr/>
      <dgm:t>
        <a:bodyPr/>
        <a:lstStyle/>
        <a:p>
          <a:endParaRPr lang="nb-NO"/>
        </a:p>
      </dgm:t>
    </dgm:pt>
    <dgm:pt modelId="{7F0FEDC6-BF1A-483E-8993-F2B048F1D7E4}" type="sibTrans" cxnId="{751730FB-1B59-4686-8480-5AB335CD5745}">
      <dgm:prSet/>
      <dgm:spPr/>
      <dgm:t>
        <a:bodyPr/>
        <a:lstStyle/>
        <a:p>
          <a:endParaRPr lang="nb-NO"/>
        </a:p>
      </dgm:t>
    </dgm:pt>
    <dgm:pt modelId="{7A366FCC-7ED0-4857-B6CC-41F0F4A9EA3E}">
      <dgm:prSet custT="1"/>
      <dgm:spPr/>
      <dgm:t>
        <a:bodyPr/>
        <a:lstStyle/>
        <a:p>
          <a:r>
            <a:rPr lang="nb-NO" sz="1200" b="1" dirty="0" smtClean="0"/>
            <a:t>Beredskapsmeldinger</a:t>
          </a:r>
          <a:r>
            <a:rPr lang="nb-NO" sz="1200" b="0" dirty="0" smtClean="0"/>
            <a:t> </a:t>
          </a:r>
          <a:r>
            <a:rPr lang="nb-NO" sz="1200" b="0" dirty="0" err="1" smtClean="0"/>
            <a:t>vha</a:t>
          </a:r>
          <a:r>
            <a:rPr lang="nb-NO" sz="1200" b="0" dirty="0" smtClean="0"/>
            <a:t> SkoleSMS</a:t>
          </a:r>
        </a:p>
      </dgm:t>
    </dgm:pt>
    <dgm:pt modelId="{848DAAB7-5414-45AF-A6EA-9D3E339296C2}" type="parTrans" cxnId="{58DCDE98-97FA-471A-8BE6-619AEB1A3C0F}">
      <dgm:prSet/>
      <dgm:spPr/>
      <dgm:t>
        <a:bodyPr/>
        <a:lstStyle/>
        <a:p>
          <a:endParaRPr lang="nb-NO"/>
        </a:p>
      </dgm:t>
    </dgm:pt>
    <dgm:pt modelId="{D36D683D-958F-42B8-8F18-1EF24E5FBDB5}" type="sibTrans" cxnId="{58DCDE98-97FA-471A-8BE6-619AEB1A3C0F}">
      <dgm:prSet/>
      <dgm:spPr/>
      <dgm:t>
        <a:bodyPr/>
        <a:lstStyle/>
        <a:p>
          <a:endParaRPr lang="nb-NO"/>
        </a:p>
      </dgm:t>
    </dgm:pt>
    <dgm:pt modelId="{2DDC5F24-2DAB-4067-A64D-4C910EEDFB21}">
      <dgm:prSet custT="1"/>
      <dgm:spPr/>
      <dgm:t>
        <a:bodyPr/>
        <a:lstStyle/>
        <a:p>
          <a:r>
            <a:rPr lang="nb-NO" sz="1200" b="1" dirty="0" smtClean="0"/>
            <a:t>Maler, skjemaer o.l. </a:t>
          </a:r>
          <a:r>
            <a:rPr lang="nb-NO" sz="1200" b="0" dirty="0" smtClean="0"/>
            <a:t>på a</a:t>
          </a:r>
          <a:r>
            <a:rPr lang="nb-NO" sz="1200" dirty="0" smtClean="0"/>
            <a:t>nsattes infoside i Portalen</a:t>
          </a:r>
          <a:endParaRPr lang="nb-NO" sz="1200" b="1" dirty="0" smtClean="0"/>
        </a:p>
      </dgm:t>
    </dgm:pt>
    <dgm:pt modelId="{D59A6A25-9E6D-495E-A26B-6670A7C1E54D}" type="parTrans" cxnId="{B5F341D0-9871-4645-B2FD-D9EA2B9C7853}">
      <dgm:prSet/>
      <dgm:spPr/>
      <dgm:t>
        <a:bodyPr/>
        <a:lstStyle/>
        <a:p>
          <a:endParaRPr lang="nb-NO"/>
        </a:p>
      </dgm:t>
    </dgm:pt>
    <dgm:pt modelId="{1AAB16FA-279D-4A81-A9C0-D75191C40905}" type="sibTrans" cxnId="{B5F341D0-9871-4645-B2FD-D9EA2B9C7853}">
      <dgm:prSet/>
      <dgm:spPr/>
      <dgm:t>
        <a:bodyPr/>
        <a:lstStyle/>
        <a:p>
          <a:endParaRPr lang="nb-NO"/>
        </a:p>
      </dgm:t>
    </dgm:pt>
    <dgm:pt modelId="{EF9FFA29-2E40-40BA-A26B-DBBB93ED38B7}">
      <dgm:prSet custT="1"/>
      <dgm:spPr/>
      <dgm:t>
        <a:bodyPr/>
        <a:lstStyle/>
        <a:p>
          <a:r>
            <a:rPr lang="nb-NO" sz="1200" b="1" dirty="0" smtClean="0">
              <a:solidFill>
                <a:schemeClr val="tx1"/>
              </a:solidFill>
            </a:rPr>
            <a:t>Møtereferater </a:t>
          </a:r>
          <a:r>
            <a:rPr lang="nb-NO" sz="1200" b="0" dirty="0" smtClean="0">
              <a:solidFill>
                <a:schemeClr val="tx1"/>
              </a:solidFill>
            </a:rPr>
            <a:t>i </a:t>
          </a:r>
          <a:r>
            <a:rPr lang="nb-NO" sz="1200" b="0" dirty="0" smtClean="0">
              <a:solidFill>
                <a:schemeClr val="tx1"/>
              </a:solidFill>
            </a:rPr>
            <a:t>legges i "Dokumenter for lærere" i </a:t>
          </a:r>
          <a:r>
            <a:rPr lang="nb-NO" sz="1200" b="0" dirty="0" err="1" smtClean="0">
              <a:solidFill>
                <a:schemeClr val="tx1"/>
              </a:solidFill>
            </a:rPr>
            <a:t>Sharepoint</a:t>
          </a:r>
          <a:endParaRPr lang="nb-NO" sz="1200" b="1" dirty="0" smtClean="0">
            <a:solidFill>
              <a:schemeClr val="tx1"/>
            </a:solidFill>
          </a:endParaRPr>
        </a:p>
      </dgm:t>
    </dgm:pt>
    <dgm:pt modelId="{54844C23-EA71-46A8-A769-7A17A1B24EE2}" type="parTrans" cxnId="{7D036893-40D4-4377-94C8-7C9C6C4043C5}">
      <dgm:prSet/>
      <dgm:spPr/>
      <dgm:t>
        <a:bodyPr/>
        <a:lstStyle/>
        <a:p>
          <a:endParaRPr lang="nb-NO"/>
        </a:p>
      </dgm:t>
    </dgm:pt>
    <dgm:pt modelId="{BCEA65FB-D246-444B-8BB6-8023E580A641}" type="sibTrans" cxnId="{7D036893-40D4-4377-94C8-7C9C6C4043C5}">
      <dgm:prSet/>
      <dgm:spPr/>
      <dgm:t>
        <a:bodyPr/>
        <a:lstStyle/>
        <a:p>
          <a:endParaRPr lang="nb-NO"/>
        </a:p>
      </dgm:t>
    </dgm:pt>
    <dgm:pt modelId="{93C2D7CD-8F68-4F7E-8786-BD7F692FE08E}">
      <dgm:prSet phldrT="[Tekst]" custT="1"/>
      <dgm:spPr/>
      <dgm:t>
        <a:bodyPr/>
        <a:lstStyle/>
        <a:p>
          <a:r>
            <a:rPr lang="nb-NO" sz="1200" b="1" dirty="0" smtClean="0"/>
            <a:t>Hastemeldinger</a:t>
          </a:r>
          <a:r>
            <a:rPr lang="nb-NO" sz="1200" b="0" dirty="0" smtClean="0"/>
            <a:t> som SkoleSMS</a:t>
          </a:r>
          <a:endParaRPr lang="nb-NO" sz="1200" b="0" dirty="0"/>
        </a:p>
      </dgm:t>
    </dgm:pt>
    <dgm:pt modelId="{5DE669A0-63A4-490F-B1E1-C2CDB70E9A6A}" type="parTrans" cxnId="{AC3DFCC7-A310-4EC8-9CD5-2E53CCD3C324}">
      <dgm:prSet/>
      <dgm:spPr/>
      <dgm:t>
        <a:bodyPr/>
        <a:lstStyle/>
        <a:p>
          <a:endParaRPr lang="nb-NO"/>
        </a:p>
      </dgm:t>
    </dgm:pt>
    <dgm:pt modelId="{0D19119F-9E5A-410B-97A2-CE26343861F8}" type="sibTrans" cxnId="{AC3DFCC7-A310-4EC8-9CD5-2E53CCD3C324}">
      <dgm:prSet/>
      <dgm:spPr/>
      <dgm:t>
        <a:bodyPr/>
        <a:lstStyle/>
        <a:p>
          <a:endParaRPr lang="nb-NO"/>
        </a:p>
      </dgm:t>
    </dgm:pt>
    <dgm:pt modelId="{7082E263-1D5B-44D9-A1A8-B46BDF415A2C}">
      <dgm:prSet phldrT="[Tekst]" custT="1"/>
      <dgm:spPr/>
      <dgm:t>
        <a:bodyPr/>
        <a:lstStyle/>
        <a:p>
          <a:r>
            <a:rPr lang="nb-NO" sz="1200" b="1" dirty="0" smtClean="0"/>
            <a:t>Fraværsregistrering</a:t>
          </a:r>
          <a:r>
            <a:rPr lang="nb-NO" sz="1200" b="0" dirty="0" smtClean="0"/>
            <a:t> i fraværsløsningen</a:t>
          </a:r>
          <a:endParaRPr lang="nb-NO" sz="1200" b="0" dirty="0"/>
        </a:p>
      </dgm:t>
    </dgm:pt>
    <dgm:pt modelId="{E3CC3279-3092-4D0F-9269-FECC3A28BE47}" type="parTrans" cxnId="{409D85E1-77E3-4A0F-8F3A-E558A44DB79C}">
      <dgm:prSet/>
      <dgm:spPr/>
      <dgm:t>
        <a:bodyPr/>
        <a:lstStyle/>
        <a:p>
          <a:endParaRPr lang="nb-NO"/>
        </a:p>
      </dgm:t>
    </dgm:pt>
    <dgm:pt modelId="{6D438385-FA4A-4D8A-8381-069CCFC3E3F5}" type="sibTrans" cxnId="{409D85E1-77E3-4A0F-8F3A-E558A44DB79C}">
      <dgm:prSet/>
      <dgm:spPr/>
      <dgm:t>
        <a:bodyPr/>
        <a:lstStyle/>
        <a:p>
          <a:endParaRPr lang="nb-NO"/>
        </a:p>
      </dgm:t>
    </dgm:pt>
    <dgm:pt modelId="{9EA68618-BFF2-4FF3-A1AD-E3F942598664}">
      <dgm:prSet custT="1"/>
      <dgm:spPr/>
      <dgm:t>
        <a:bodyPr/>
        <a:lstStyle/>
        <a:p>
          <a:r>
            <a:rPr lang="nb-NO" sz="1200" b="1" dirty="0" smtClean="0"/>
            <a:t>Faglig samarbeid og deling av dokumenter </a:t>
          </a:r>
          <a:r>
            <a:rPr lang="nb-NO" sz="1200" b="0" dirty="0" smtClean="0"/>
            <a:t>i t</a:t>
          </a:r>
          <a:r>
            <a:rPr lang="nb-NO" sz="1200" dirty="0" smtClean="0"/>
            <a:t>ilrettelagte områder i Office 365 / SharePoint </a:t>
          </a:r>
          <a:endParaRPr lang="nb-NO" sz="1200" b="1" dirty="0"/>
        </a:p>
      </dgm:t>
    </dgm:pt>
    <dgm:pt modelId="{4C446EDC-ED8E-4ABB-95D9-875C7E63D6AF}" type="parTrans" cxnId="{C482DDFE-9C88-4BDC-ABA8-009BD1C745A9}">
      <dgm:prSet/>
      <dgm:spPr/>
      <dgm:t>
        <a:bodyPr/>
        <a:lstStyle/>
        <a:p>
          <a:endParaRPr lang="nb-NO"/>
        </a:p>
      </dgm:t>
    </dgm:pt>
    <dgm:pt modelId="{C564F6BA-A48C-4390-9C6F-6DCDC2F426ED}" type="sibTrans" cxnId="{C482DDFE-9C88-4BDC-ABA8-009BD1C745A9}">
      <dgm:prSet/>
      <dgm:spPr/>
      <dgm:t>
        <a:bodyPr/>
        <a:lstStyle/>
        <a:p>
          <a:endParaRPr lang="nb-NO"/>
        </a:p>
      </dgm:t>
    </dgm:pt>
    <dgm:pt modelId="{D1895AFD-CD5E-43C4-B0E8-A686FF17F33C}">
      <dgm:prSet custT="1"/>
      <dgm:spPr/>
      <dgm:t>
        <a:bodyPr/>
        <a:lstStyle/>
        <a:p>
          <a:r>
            <a:rPr lang="nb-NO" sz="1200" b="1" dirty="0" smtClean="0"/>
            <a:t>Booking av møter og ressurser</a:t>
          </a:r>
          <a:r>
            <a:rPr lang="nb-NO" sz="1200" b="0" dirty="0" smtClean="0"/>
            <a:t> i </a:t>
          </a:r>
          <a:r>
            <a:rPr lang="nb-NO" sz="1200" dirty="0" smtClean="0"/>
            <a:t>Outlook</a:t>
          </a:r>
          <a:endParaRPr lang="nb-NO" sz="1200" b="1" dirty="0"/>
        </a:p>
      </dgm:t>
    </dgm:pt>
    <dgm:pt modelId="{B8059919-0EAF-49FD-969A-754D45249DB3}" type="parTrans" cxnId="{A29979FC-62F2-4310-97AC-D5D2E43DCD88}">
      <dgm:prSet/>
      <dgm:spPr/>
      <dgm:t>
        <a:bodyPr/>
        <a:lstStyle/>
        <a:p>
          <a:endParaRPr lang="nb-NO"/>
        </a:p>
      </dgm:t>
    </dgm:pt>
    <dgm:pt modelId="{8B2C39C6-F8AA-4372-9510-1C3594CD055E}" type="sibTrans" cxnId="{A29979FC-62F2-4310-97AC-D5D2E43DCD88}">
      <dgm:prSet/>
      <dgm:spPr/>
      <dgm:t>
        <a:bodyPr/>
        <a:lstStyle/>
        <a:p>
          <a:endParaRPr lang="nb-NO"/>
        </a:p>
      </dgm:t>
    </dgm:pt>
    <dgm:pt modelId="{B7BEB5B5-1619-43C9-9767-7449674075B7}">
      <dgm:prSet phldrT="[Tekst]" custT="1"/>
      <dgm:spPr/>
      <dgm:t>
        <a:bodyPr/>
        <a:lstStyle/>
        <a:p>
          <a:r>
            <a:rPr lang="nb-NO" sz="1200" b="1" dirty="0" smtClean="0"/>
            <a:t>Beredskapsmeldinger </a:t>
          </a:r>
          <a:r>
            <a:rPr lang="nb-NO" sz="1200" b="0" dirty="0" err="1" smtClean="0"/>
            <a:t>vha</a:t>
          </a:r>
          <a:r>
            <a:rPr lang="nb-NO" sz="1200" b="0" dirty="0" smtClean="0"/>
            <a:t> </a:t>
          </a:r>
          <a:r>
            <a:rPr lang="nb-NO" sz="1200" dirty="0" smtClean="0"/>
            <a:t>SkoleSMS</a:t>
          </a:r>
          <a:endParaRPr lang="nb-NO" sz="1200" b="1" dirty="0"/>
        </a:p>
      </dgm:t>
    </dgm:pt>
    <dgm:pt modelId="{1FDE383A-194C-42B4-88DB-7E392E3141A2}" type="parTrans" cxnId="{A0807D41-234F-455D-A1C1-9217BFD60BA5}">
      <dgm:prSet/>
      <dgm:spPr/>
      <dgm:t>
        <a:bodyPr/>
        <a:lstStyle/>
        <a:p>
          <a:endParaRPr lang="nb-NO"/>
        </a:p>
      </dgm:t>
    </dgm:pt>
    <dgm:pt modelId="{9438A667-040A-4DF0-9D2B-5F86E1B30155}" type="sibTrans" cxnId="{A0807D41-234F-455D-A1C1-9217BFD60BA5}">
      <dgm:prSet/>
      <dgm:spPr/>
      <dgm:t>
        <a:bodyPr/>
        <a:lstStyle/>
        <a:p>
          <a:endParaRPr lang="nb-NO"/>
        </a:p>
      </dgm:t>
    </dgm:pt>
    <dgm:pt modelId="{831A70FB-A753-48DD-A963-9F9F8F9B3BDF}">
      <dgm:prSet phldrT="[Tekst]" custT="1"/>
      <dgm:spPr/>
      <dgm:t>
        <a:bodyPr/>
        <a:lstStyle/>
        <a:p>
          <a:r>
            <a:rPr lang="nb-NO" sz="1200" b="1" dirty="0" smtClean="0"/>
            <a:t>Møtereferater (offentlige) </a:t>
          </a:r>
          <a:r>
            <a:rPr lang="nb-NO" sz="1200" b="0" dirty="0" smtClean="0"/>
            <a:t>p</a:t>
          </a:r>
          <a:r>
            <a:rPr lang="nb-NO" sz="1200" dirty="0" smtClean="0"/>
            <a:t>å skolens nettside</a:t>
          </a:r>
          <a:endParaRPr lang="nb-NO" sz="1200" b="1" dirty="0"/>
        </a:p>
      </dgm:t>
    </dgm:pt>
    <dgm:pt modelId="{D4895883-22C3-40B6-9E38-03CA848A453F}" type="parTrans" cxnId="{D3B8F1D8-CC5E-4944-A0C7-FD2FF4CE7739}">
      <dgm:prSet/>
      <dgm:spPr/>
      <dgm:t>
        <a:bodyPr/>
        <a:lstStyle/>
        <a:p>
          <a:endParaRPr lang="nb-NO"/>
        </a:p>
      </dgm:t>
    </dgm:pt>
    <dgm:pt modelId="{85B80B93-161F-4D63-A2EF-E91F1202EF0C}" type="sibTrans" cxnId="{D3B8F1D8-CC5E-4944-A0C7-FD2FF4CE7739}">
      <dgm:prSet/>
      <dgm:spPr/>
      <dgm:t>
        <a:bodyPr/>
        <a:lstStyle/>
        <a:p>
          <a:endParaRPr lang="nb-NO"/>
        </a:p>
      </dgm:t>
    </dgm:pt>
    <dgm:pt modelId="{EF176D27-2C12-4885-B830-E7E0B44F755A}">
      <dgm:prSet phldrT="[Tekst]" custT="1"/>
      <dgm:spPr/>
      <dgm:t>
        <a:bodyPr/>
        <a:lstStyle/>
        <a:p>
          <a:r>
            <a:rPr lang="nb-NO" sz="1200" b="1" dirty="0" smtClean="0"/>
            <a:t>Fraværsoppfølging </a:t>
          </a:r>
          <a:r>
            <a:rPr lang="nb-NO" sz="1200" b="0" dirty="0" err="1" smtClean="0"/>
            <a:t>vha</a:t>
          </a:r>
          <a:r>
            <a:rPr lang="nb-NO" sz="1200" b="0" dirty="0" smtClean="0"/>
            <a:t> </a:t>
          </a:r>
          <a:r>
            <a:rPr lang="nb-NO" sz="1200" dirty="0" err="1" smtClean="0"/>
            <a:t>skoleSMS</a:t>
          </a:r>
          <a:endParaRPr lang="nb-NO" sz="1200" b="1" dirty="0"/>
        </a:p>
      </dgm:t>
    </dgm:pt>
    <dgm:pt modelId="{0ABDA9D8-1EA0-49F2-A3E7-4799414B5E6D}" type="parTrans" cxnId="{08859B98-B65D-45C8-8EE6-6F13A80BD976}">
      <dgm:prSet/>
      <dgm:spPr/>
      <dgm:t>
        <a:bodyPr/>
        <a:lstStyle/>
        <a:p>
          <a:endParaRPr lang="nb-NO"/>
        </a:p>
      </dgm:t>
    </dgm:pt>
    <dgm:pt modelId="{E5B9E4DD-8B0C-430F-B8BF-18FC46AC2624}" type="sibTrans" cxnId="{08859B98-B65D-45C8-8EE6-6F13A80BD976}">
      <dgm:prSet/>
      <dgm:spPr/>
      <dgm:t>
        <a:bodyPr/>
        <a:lstStyle/>
        <a:p>
          <a:endParaRPr lang="nb-NO"/>
        </a:p>
      </dgm:t>
    </dgm:pt>
    <dgm:pt modelId="{37CB50B1-31D8-4904-8399-E3E110EEDA1F}">
      <dgm:prSet phldrT="[Tekst]" custT="1"/>
      <dgm:spPr/>
      <dgm:t>
        <a:bodyPr/>
        <a:lstStyle/>
        <a:p>
          <a:r>
            <a:rPr lang="nb-NO" sz="1200" b="1" dirty="0" smtClean="0"/>
            <a:t>Reglement, </a:t>
          </a:r>
          <a:r>
            <a:rPr lang="nb-NO" sz="1200" b="1" dirty="0" err="1" smtClean="0"/>
            <a:t>årshjul</a:t>
          </a:r>
          <a:r>
            <a:rPr lang="nb-NO" sz="1200" b="1" dirty="0" smtClean="0"/>
            <a:t>, skjemaer o.l. </a:t>
          </a:r>
          <a:r>
            <a:rPr lang="nb-NO" sz="1200" b="0" dirty="0" smtClean="0"/>
            <a:t>på s</a:t>
          </a:r>
          <a:r>
            <a:rPr lang="nb-NO" sz="1200" dirty="0" smtClean="0"/>
            <a:t>kolens nettside</a:t>
          </a:r>
          <a:endParaRPr lang="nb-NO" sz="1200" b="1" dirty="0"/>
        </a:p>
      </dgm:t>
    </dgm:pt>
    <dgm:pt modelId="{146DA20C-69F8-46A8-AEC7-378C62139335}" type="parTrans" cxnId="{CB9C9E15-476B-41FB-9F8C-EF4EA8FDE724}">
      <dgm:prSet/>
      <dgm:spPr/>
      <dgm:t>
        <a:bodyPr/>
        <a:lstStyle/>
        <a:p>
          <a:endParaRPr lang="nb-NO"/>
        </a:p>
      </dgm:t>
    </dgm:pt>
    <dgm:pt modelId="{2F9CC08B-4746-4AB6-8DBC-D64B8776676B}" type="sibTrans" cxnId="{CB9C9E15-476B-41FB-9F8C-EF4EA8FDE724}">
      <dgm:prSet/>
      <dgm:spPr/>
      <dgm:t>
        <a:bodyPr/>
        <a:lstStyle/>
        <a:p>
          <a:endParaRPr lang="nb-NO"/>
        </a:p>
      </dgm:t>
    </dgm:pt>
    <dgm:pt modelId="{91A944D9-91E8-4C03-9D67-D811D43A45F1}">
      <dgm:prSet phldrT="[Tekst]" custT="1"/>
      <dgm:spPr/>
      <dgm:t>
        <a:bodyPr/>
        <a:lstStyle/>
        <a:p>
          <a:endParaRPr lang="nb-NO" sz="1100" b="1" dirty="0"/>
        </a:p>
      </dgm:t>
    </dgm:pt>
    <dgm:pt modelId="{19C78227-3718-452A-A704-B26C31E8CC60}" type="parTrans" cxnId="{804F4AA4-53C0-4F1F-8A33-1E48DC58EF38}">
      <dgm:prSet/>
      <dgm:spPr/>
      <dgm:t>
        <a:bodyPr/>
        <a:lstStyle/>
        <a:p>
          <a:endParaRPr lang="nb-NO"/>
        </a:p>
      </dgm:t>
    </dgm:pt>
    <dgm:pt modelId="{118A6EDC-5CD8-4F04-99F6-2EB75D16D5C6}" type="sibTrans" cxnId="{804F4AA4-53C0-4F1F-8A33-1E48DC58EF38}">
      <dgm:prSet/>
      <dgm:spPr/>
      <dgm:t>
        <a:bodyPr/>
        <a:lstStyle/>
        <a:p>
          <a:endParaRPr lang="nb-NO"/>
        </a:p>
      </dgm:t>
    </dgm:pt>
    <dgm:pt modelId="{DBC73FED-C369-487E-B1CE-BF94D95F1EA4}" type="pres">
      <dgm:prSet presAssocID="{EDB1AF4F-C2B9-4B47-9FFF-7468C28EFBE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0367714E-58F3-47D5-B0A7-CC0D22D6BB23}" type="pres">
      <dgm:prSet presAssocID="{E89F964C-C407-459B-AE13-15B6B7BE3C66}" presName="composite" presStyleCnt="0"/>
      <dgm:spPr/>
    </dgm:pt>
    <dgm:pt modelId="{4061D644-713E-41E6-A583-7C54F97F96BB}" type="pres">
      <dgm:prSet presAssocID="{E89F964C-C407-459B-AE13-15B6B7BE3C66}" presName="parTx" presStyleLbl="alignNode1" presStyleIdx="0" presStyleCnt="5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1F7ABA7E-B8FA-4ED6-8310-82B2D8944948}" type="pres">
      <dgm:prSet presAssocID="{E89F964C-C407-459B-AE13-15B6B7BE3C66}" presName="desTx" presStyleLbl="alignAccFollowNode1" presStyleIdx="0" presStyleCnt="5" custScaleY="102079" custLinFactNeighborX="-75721" custLinFactNeighborY="1915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ACB60799-D4E1-4445-BD7A-C75A98F2E45D}" type="pres">
      <dgm:prSet presAssocID="{5AC131B5-861E-4470-92BD-E90723CBDCEA}" presName="space" presStyleCnt="0"/>
      <dgm:spPr/>
    </dgm:pt>
    <dgm:pt modelId="{1CB3A55E-B316-403A-B50F-76A5FE15C2AF}" type="pres">
      <dgm:prSet presAssocID="{F49EBE42-F108-4AF2-B4A3-36875CCDE8AD}" presName="composite" presStyleCnt="0"/>
      <dgm:spPr/>
    </dgm:pt>
    <dgm:pt modelId="{DD23E3C0-632E-498A-A498-B14B7D5987BC}" type="pres">
      <dgm:prSet presAssocID="{F49EBE42-F108-4AF2-B4A3-36875CCDE8AD}" presName="parTx" presStyleLbl="align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3E12E844-2794-40D8-AAC7-2EFC732AC53B}" type="pres">
      <dgm:prSet presAssocID="{F49EBE42-F108-4AF2-B4A3-36875CCDE8AD}" presName="desTx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F3D9F116-51E0-43A5-BC2B-C4B0E3C89FB2}" type="pres">
      <dgm:prSet presAssocID="{445F88C2-A819-46F9-A541-8B1EA17C182D}" presName="space" presStyleCnt="0"/>
      <dgm:spPr/>
    </dgm:pt>
    <dgm:pt modelId="{55FE3D50-FAE1-4BBF-A6F1-E7D5C9E240EE}" type="pres">
      <dgm:prSet presAssocID="{25D6DC43-F3E6-4E6D-85FB-45CC9B979E82}" presName="composite" presStyleCnt="0"/>
      <dgm:spPr/>
    </dgm:pt>
    <dgm:pt modelId="{C2C86669-C11E-4EDD-B091-ED0D259BC7C6}" type="pres">
      <dgm:prSet presAssocID="{25D6DC43-F3E6-4E6D-85FB-45CC9B979E82}" presName="parTx" presStyleLbl="align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A34CA702-444B-442F-B803-D13906ABF494}" type="pres">
      <dgm:prSet presAssocID="{25D6DC43-F3E6-4E6D-85FB-45CC9B979E82}" presName="desTx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CE09AC98-CE09-4A8E-8DDC-815E0BCF122E}" type="pres">
      <dgm:prSet presAssocID="{5B43C6D3-A3F7-4D68-87AC-97235EC444ED}" presName="space" presStyleCnt="0"/>
      <dgm:spPr/>
    </dgm:pt>
    <dgm:pt modelId="{D456FB7A-A893-4A1F-BF53-6C5D33AFD659}" type="pres">
      <dgm:prSet presAssocID="{807182E6-6C99-45B6-9F90-97EAA52EA941}" presName="composite" presStyleCnt="0"/>
      <dgm:spPr/>
    </dgm:pt>
    <dgm:pt modelId="{AA6B47C3-5FA9-4EFE-956C-9F89F445A901}" type="pres">
      <dgm:prSet presAssocID="{807182E6-6C99-45B6-9F90-97EAA52EA941}" presName="parTx" presStyleLbl="align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5B54FADF-B70E-4767-BC56-5FB4514655D2}" type="pres">
      <dgm:prSet presAssocID="{807182E6-6C99-45B6-9F90-97EAA52EA941}" presName="desTx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7A55202B-3B2D-4B01-978C-4DEA010156A3}" type="pres">
      <dgm:prSet presAssocID="{60C0B94F-6D9C-4C83-B65A-4A3DB9B38AB1}" presName="space" presStyleCnt="0"/>
      <dgm:spPr/>
    </dgm:pt>
    <dgm:pt modelId="{862C71C8-ECC4-440F-A439-FB85EAC1F34B}" type="pres">
      <dgm:prSet presAssocID="{A6AAF38D-6950-42BA-BAB1-540A8F7D072A}" presName="composite" presStyleCnt="0"/>
      <dgm:spPr/>
    </dgm:pt>
    <dgm:pt modelId="{021B20C0-873B-435A-A7E8-05FD6E4F5DA2}" type="pres">
      <dgm:prSet presAssocID="{A6AAF38D-6950-42BA-BAB1-540A8F7D072A}" presName="parTx" presStyleLbl="align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CEA6A926-0EF9-45B8-9FAB-44929457FA39}" type="pres">
      <dgm:prSet presAssocID="{A6AAF38D-6950-42BA-BAB1-540A8F7D072A}" presName="desTx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7D036893-40D4-4377-94C8-7C9C6C4043C5}" srcId="{25D6DC43-F3E6-4E6D-85FB-45CC9B979E82}" destId="{EF9FFA29-2E40-40BA-A26B-DBBB93ED38B7}" srcOrd="2" destOrd="0" parTransId="{54844C23-EA71-46A8-A769-7A17A1B24EE2}" sibTransId="{BCEA65FB-D246-444B-8BB6-8023E580A641}"/>
    <dgm:cxn modelId="{A4A9C079-1594-4C20-8BBC-4F5937DD8351}" type="presOf" srcId="{25D6DC43-F3E6-4E6D-85FB-45CC9B979E82}" destId="{C2C86669-C11E-4EDD-B091-ED0D259BC7C6}" srcOrd="0" destOrd="0" presId="urn:microsoft.com/office/officeart/2005/8/layout/hList1"/>
    <dgm:cxn modelId="{5FA93003-29F1-4BE2-85DA-5AA7821B42E7}" type="presOf" srcId="{EDB1AF4F-C2B9-4B47-9FFF-7468C28EFBEA}" destId="{DBC73FED-C369-487E-B1CE-BF94D95F1EA4}" srcOrd="0" destOrd="0" presId="urn:microsoft.com/office/officeart/2005/8/layout/hList1"/>
    <dgm:cxn modelId="{4B2C33CA-F226-4163-B9F9-6EB477087DDA}" type="presOf" srcId="{37CB50B1-31D8-4904-8399-E3E110EEDA1F}" destId="{CEA6A926-0EF9-45B8-9FAB-44929457FA39}" srcOrd="0" destOrd="4" presId="urn:microsoft.com/office/officeart/2005/8/layout/hList1"/>
    <dgm:cxn modelId="{AC3DFCC7-A310-4EC8-9CD5-2E53CCD3C324}" srcId="{E89F964C-C407-459B-AE13-15B6B7BE3C66}" destId="{93C2D7CD-8F68-4F7E-8786-BD7F692FE08E}" srcOrd="6" destOrd="0" parTransId="{5DE669A0-63A4-490F-B1E1-C2CDB70E9A6A}" sibTransId="{0D19119F-9E5A-410B-97A2-CE26343861F8}"/>
    <dgm:cxn modelId="{08859B98-B65D-45C8-8EE6-6F13A80BD976}" srcId="{A6AAF38D-6950-42BA-BAB1-540A8F7D072A}" destId="{EF176D27-2C12-4885-B830-E7E0B44F755A}" srcOrd="3" destOrd="0" parTransId="{0ABDA9D8-1EA0-49F2-A3E7-4799414B5E6D}" sibTransId="{E5B9E4DD-8B0C-430F-B8BF-18FC46AC2624}"/>
    <dgm:cxn modelId="{61944810-83AC-41EC-83AB-1FB5EAE3EFBE}" type="presOf" srcId="{7082E263-1D5B-44D9-A1A8-B46BDF415A2C}" destId="{1F7ABA7E-B8FA-4ED6-8310-82B2D8944948}" srcOrd="0" destOrd="7" presId="urn:microsoft.com/office/officeart/2005/8/layout/hList1"/>
    <dgm:cxn modelId="{9D59B3ED-D26A-48D0-92BE-E95F10D4F63A}" srcId="{807182E6-6C99-45B6-9F90-97EAA52EA941}" destId="{1E5ECB5D-C683-4B41-AD52-CA20A8746686}" srcOrd="2" destOrd="0" parTransId="{28326658-50B1-4682-869C-CF4AA4EE2BFE}" sibTransId="{EE943FCC-0A4A-4DBA-9AD8-0BB7B085009E}"/>
    <dgm:cxn modelId="{DBB53247-27A8-48DC-BEA8-E6C4CCE60C98}" srcId="{EDB1AF4F-C2B9-4B47-9FFF-7468C28EFBEA}" destId="{807182E6-6C99-45B6-9F90-97EAA52EA941}" srcOrd="3" destOrd="0" parTransId="{6510D6B6-E9E2-4D6B-B4AF-CDB0D9ABD27A}" sibTransId="{60C0B94F-6D9C-4C83-B65A-4A3DB9B38AB1}"/>
    <dgm:cxn modelId="{3EF0CEFA-5C98-429E-9935-3040D8B3766A}" srcId="{E89F964C-C407-459B-AE13-15B6B7BE3C66}" destId="{6EB6FD12-C0B3-4292-B08F-1B18AB43E1B8}" srcOrd="5" destOrd="0" parTransId="{1BF6C714-C2B7-4C47-AE3D-D99B4FACAAC6}" sibTransId="{51F85775-6625-4CD3-AD55-F900FE7F990E}"/>
    <dgm:cxn modelId="{CC84BE4C-2C52-4175-88DB-47CD16467CD2}" type="presOf" srcId="{A6AAF38D-6950-42BA-BAB1-540A8F7D072A}" destId="{021B20C0-873B-435A-A7E8-05FD6E4F5DA2}" srcOrd="0" destOrd="0" presId="urn:microsoft.com/office/officeart/2005/8/layout/hList1"/>
    <dgm:cxn modelId="{22152B8B-3E1F-4213-A8E9-224A764FBADC}" type="presOf" srcId="{8B6A0874-EEDF-4E82-8E18-51BED1F54113}" destId="{1F7ABA7E-B8FA-4ED6-8310-82B2D8944948}" srcOrd="0" destOrd="4" presId="urn:microsoft.com/office/officeart/2005/8/layout/hList1"/>
    <dgm:cxn modelId="{7C892B63-2686-456D-87C9-7F842840657B}" type="presOf" srcId="{E89F964C-C407-459B-AE13-15B6B7BE3C66}" destId="{4061D644-713E-41E6-A583-7C54F97F96BB}" srcOrd="0" destOrd="0" presId="urn:microsoft.com/office/officeart/2005/8/layout/hList1"/>
    <dgm:cxn modelId="{7706F882-4F07-4334-B0C3-D8A7A9D70D16}" srcId="{A6AAF38D-6950-42BA-BAB1-540A8F7D072A}" destId="{DC546F78-E698-48A5-A4AF-0DC4751E83B8}" srcOrd="0" destOrd="0" parTransId="{90EE5CD7-4A6D-4BFB-AC1A-2F2E0AC2F36E}" sibTransId="{9B6AADDC-2019-48C8-BB1A-24381F116931}"/>
    <dgm:cxn modelId="{25794D17-133D-4AE2-AAFA-7E62FC54997E}" srcId="{E89F964C-C407-459B-AE13-15B6B7BE3C66}" destId="{7CD92F6A-2FDD-4EFB-831D-7ECCBEE0921C}" srcOrd="3" destOrd="0" parTransId="{34CF96FC-E864-4F67-AC71-EBCA590F5A71}" sibTransId="{73FEE931-833A-497C-9DFB-C679CDDEFBAF}"/>
    <dgm:cxn modelId="{751730FB-1B59-4686-8480-5AB335CD5745}" srcId="{25D6DC43-F3E6-4E6D-85FB-45CC9B979E82}" destId="{D82A5B18-2071-4139-9C9A-2D54C359D346}" srcOrd="0" destOrd="0" parTransId="{261B3138-F345-4AF8-8D50-3F3B21909E16}" sibTransId="{7F0FEDC6-BF1A-483E-8993-F2B048F1D7E4}"/>
    <dgm:cxn modelId="{CB9C9E15-476B-41FB-9F8C-EF4EA8FDE724}" srcId="{A6AAF38D-6950-42BA-BAB1-540A8F7D072A}" destId="{37CB50B1-31D8-4904-8399-E3E110EEDA1F}" srcOrd="4" destOrd="0" parTransId="{146DA20C-69F8-46A8-AEC7-378C62139335}" sibTransId="{2F9CC08B-4746-4AB6-8DBC-D64B8776676B}"/>
    <dgm:cxn modelId="{C4D1FD6E-C04C-4C2C-92E2-7FD4C0C47695}" srcId="{EDB1AF4F-C2B9-4B47-9FFF-7468C28EFBEA}" destId="{25D6DC43-F3E6-4E6D-85FB-45CC9B979E82}" srcOrd="2" destOrd="0" parTransId="{4A9A7E1A-5236-45C3-B0D2-93D1AB45D97B}" sibTransId="{5B43C6D3-A3F7-4D68-87AC-97235EC444ED}"/>
    <dgm:cxn modelId="{0998CC5C-72A9-43BD-94EF-CB0DD5370BA4}" srcId="{EDB1AF4F-C2B9-4B47-9FFF-7468C28EFBEA}" destId="{A6AAF38D-6950-42BA-BAB1-540A8F7D072A}" srcOrd="4" destOrd="0" parTransId="{8A9C8DE9-B39D-434F-A45D-33701D51DA1E}" sibTransId="{849B4223-CCC9-4728-97D3-1C1B025A3FF9}"/>
    <dgm:cxn modelId="{0126BB84-A732-41C7-894E-73E6A2BA8860}" srcId="{E89F964C-C407-459B-AE13-15B6B7BE3C66}" destId="{19E336C3-099A-43D6-B615-02C9A2454E9C}" srcOrd="2" destOrd="0" parTransId="{82379740-4CAE-4C94-9BD9-F07A4D0D7D1A}" sibTransId="{E0583560-B1BE-4DB6-A93D-0C925BC9EBFF}"/>
    <dgm:cxn modelId="{9BB802A8-A847-4CC2-97D4-D62085907DA7}" type="presOf" srcId="{9EA68618-BFF2-4FF3-A1AD-E3F942598664}" destId="{3E12E844-2794-40D8-AAC7-2EFC732AC53B}" srcOrd="0" destOrd="0" presId="urn:microsoft.com/office/officeart/2005/8/layout/hList1"/>
    <dgm:cxn modelId="{ECF979D5-1C21-440B-9121-EE4182783955}" type="presOf" srcId="{93C2D7CD-8F68-4F7E-8786-BD7F692FE08E}" destId="{1F7ABA7E-B8FA-4ED6-8310-82B2D8944948}" srcOrd="0" destOrd="6" presId="urn:microsoft.com/office/officeart/2005/8/layout/hList1"/>
    <dgm:cxn modelId="{726F5CAD-06E6-4A86-A27A-2B3461EE6D40}" srcId="{EDB1AF4F-C2B9-4B47-9FFF-7468C28EFBEA}" destId="{F49EBE42-F108-4AF2-B4A3-36875CCDE8AD}" srcOrd="1" destOrd="0" parTransId="{E694470F-644E-4248-B576-9E57B86B36DD}" sibTransId="{445F88C2-A819-46F9-A541-8B1EA17C182D}"/>
    <dgm:cxn modelId="{E010F823-2A2A-4B84-99AE-2AE8BD846215}" type="presOf" srcId="{91A944D9-91E8-4C03-9D67-D811D43A45F1}" destId="{CEA6A926-0EF9-45B8-9FAB-44929457FA39}" srcOrd="0" destOrd="5" presId="urn:microsoft.com/office/officeart/2005/8/layout/hList1"/>
    <dgm:cxn modelId="{0ABEA8E9-E1BF-4366-86F2-A562326B1FDD}" type="presOf" srcId="{B7BEB5B5-1619-43C9-9767-7449674075B7}" destId="{CEA6A926-0EF9-45B8-9FAB-44929457FA39}" srcOrd="0" destOrd="1" presId="urn:microsoft.com/office/officeart/2005/8/layout/hList1"/>
    <dgm:cxn modelId="{FE12C42F-8D07-4D02-A396-E225DF2A78D1}" srcId="{E89F964C-C407-459B-AE13-15B6B7BE3C66}" destId="{8B6A0874-EEDF-4E82-8E18-51BED1F54113}" srcOrd="4" destOrd="0" parTransId="{0EE4D1BD-E8D9-424A-B20D-5D0FC048359E}" sibTransId="{9F4B108F-4ECC-45F2-AEC6-A041EFD53DFF}"/>
    <dgm:cxn modelId="{993840F8-4DAA-407C-A20B-61E871DA1556}" type="presOf" srcId="{37FAD75C-6FEA-4AAB-A93A-6DEC4C972BD6}" destId="{1F7ABA7E-B8FA-4ED6-8310-82B2D8944948}" srcOrd="0" destOrd="1" presId="urn:microsoft.com/office/officeart/2005/8/layout/hList1"/>
    <dgm:cxn modelId="{804F4AA4-53C0-4F1F-8A33-1E48DC58EF38}" srcId="{A6AAF38D-6950-42BA-BAB1-540A8F7D072A}" destId="{91A944D9-91E8-4C03-9D67-D811D43A45F1}" srcOrd="5" destOrd="0" parTransId="{19C78227-3718-452A-A704-B26C31E8CC60}" sibTransId="{118A6EDC-5CD8-4F04-99F6-2EB75D16D5C6}"/>
    <dgm:cxn modelId="{50643AFB-798A-4D23-BE8B-679E3F14394E}" type="presOf" srcId="{DC546F78-E698-48A5-A4AF-0DC4751E83B8}" destId="{CEA6A926-0EF9-45B8-9FAB-44929457FA39}" srcOrd="0" destOrd="0" presId="urn:microsoft.com/office/officeart/2005/8/layout/hList1"/>
    <dgm:cxn modelId="{AF4D0159-14E5-4257-9AD5-605CB927353A}" type="presOf" srcId="{6EB6FD12-C0B3-4292-B08F-1B18AB43E1B8}" destId="{1F7ABA7E-B8FA-4ED6-8310-82B2D8944948}" srcOrd="0" destOrd="5" presId="urn:microsoft.com/office/officeart/2005/8/layout/hList1"/>
    <dgm:cxn modelId="{A92B933D-091B-4023-8DE9-2BC91605E62A}" srcId="{EDB1AF4F-C2B9-4B47-9FFF-7468C28EFBEA}" destId="{E89F964C-C407-459B-AE13-15B6B7BE3C66}" srcOrd="0" destOrd="0" parTransId="{98E0B9A9-23EA-44B4-9AE8-DA6CBB62CDD6}" sibTransId="{5AC131B5-861E-4470-92BD-E90723CBDCEA}"/>
    <dgm:cxn modelId="{58DCDE98-97FA-471A-8BE6-619AEB1A3C0F}" srcId="{25D6DC43-F3E6-4E6D-85FB-45CC9B979E82}" destId="{7A366FCC-7ED0-4857-B6CC-41F0F4A9EA3E}" srcOrd="1" destOrd="0" parTransId="{848DAAB7-5414-45AF-A6EA-9D3E339296C2}" sibTransId="{D36D683D-958F-42B8-8F18-1EF24E5FBDB5}"/>
    <dgm:cxn modelId="{F033E0F3-9E89-4328-BE5F-43C77FEFA7E1}" type="presOf" srcId="{658E174B-3BF7-4797-86F5-8A3A79A31FF2}" destId="{5B54FADF-B70E-4767-BC56-5FB4514655D2}" srcOrd="0" destOrd="1" presId="urn:microsoft.com/office/officeart/2005/8/layout/hList1"/>
    <dgm:cxn modelId="{A0807D41-234F-455D-A1C1-9217BFD60BA5}" srcId="{A6AAF38D-6950-42BA-BAB1-540A8F7D072A}" destId="{B7BEB5B5-1619-43C9-9767-7449674075B7}" srcOrd="1" destOrd="0" parTransId="{1FDE383A-194C-42B4-88DB-7E392E3141A2}" sibTransId="{9438A667-040A-4DF0-9D2B-5F86E1B30155}"/>
    <dgm:cxn modelId="{2707B07D-845D-4894-8C30-87CEE7CB759D}" srcId="{807182E6-6C99-45B6-9F90-97EAA52EA941}" destId="{658E174B-3BF7-4797-86F5-8A3A79A31FF2}" srcOrd="1" destOrd="0" parTransId="{F6EE3129-4D72-4730-814B-4F1DF80C1DD5}" sibTransId="{5B560857-B1A1-4499-A09E-8F8C90135CC9}"/>
    <dgm:cxn modelId="{F6316F11-FF1A-4FE1-B5DB-74C8AC87ED6F}" type="presOf" srcId="{807182E6-6C99-45B6-9F90-97EAA52EA941}" destId="{AA6B47C3-5FA9-4EFE-956C-9F89F445A901}" srcOrd="0" destOrd="0" presId="urn:microsoft.com/office/officeart/2005/8/layout/hList1"/>
    <dgm:cxn modelId="{3B15015A-5BFE-47F2-A60E-48CD4E8EF275}" srcId="{E89F964C-C407-459B-AE13-15B6B7BE3C66}" destId="{D1C27A54-AD10-47F4-BF95-FD7B2B916536}" srcOrd="0" destOrd="0" parTransId="{573D02AB-A99A-4BBF-A81A-1989B5AB50EC}" sibTransId="{C52D401B-4712-4433-B298-AA311F23A895}"/>
    <dgm:cxn modelId="{3395B877-0B4F-48CE-BC2C-9BD43951CFED}" type="presOf" srcId="{7CD92F6A-2FDD-4EFB-831D-7ECCBEE0921C}" destId="{1F7ABA7E-B8FA-4ED6-8310-82B2D8944948}" srcOrd="0" destOrd="3" presId="urn:microsoft.com/office/officeart/2005/8/layout/hList1"/>
    <dgm:cxn modelId="{467E07D3-1367-49C7-940E-912BD675811D}" type="presOf" srcId="{831A70FB-A753-48DD-A963-9F9F8F9B3BDF}" destId="{CEA6A926-0EF9-45B8-9FAB-44929457FA39}" srcOrd="0" destOrd="2" presId="urn:microsoft.com/office/officeart/2005/8/layout/hList1"/>
    <dgm:cxn modelId="{A37D08C5-DAEC-4C25-AEA7-655B24824119}" type="presOf" srcId="{D1C27A54-AD10-47F4-BF95-FD7B2B916536}" destId="{1F7ABA7E-B8FA-4ED6-8310-82B2D8944948}" srcOrd="0" destOrd="0" presId="urn:microsoft.com/office/officeart/2005/8/layout/hList1"/>
    <dgm:cxn modelId="{93D24291-2B0A-4E76-A8B6-FA173DA615D3}" srcId="{E89F964C-C407-459B-AE13-15B6B7BE3C66}" destId="{37FAD75C-6FEA-4AAB-A93A-6DEC4C972BD6}" srcOrd="1" destOrd="0" parTransId="{B1EC7BD1-EA71-47E5-AD8A-7F112C71988F}" sibTransId="{E3232AF7-D0F2-4947-B2C8-8B865F23406B}"/>
    <dgm:cxn modelId="{EDEF275C-9755-4E97-9D9C-D9A96E8C4651}" type="presOf" srcId="{CC6D2765-BD8B-4F7E-8111-38D586366D6C}" destId="{5B54FADF-B70E-4767-BC56-5FB4514655D2}" srcOrd="0" destOrd="0" presId="urn:microsoft.com/office/officeart/2005/8/layout/hList1"/>
    <dgm:cxn modelId="{A2E61EAC-6AD7-455D-866C-8800A087782F}" type="presOf" srcId="{EF176D27-2C12-4885-B830-E7E0B44F755A}" destId="{CEA6A926-0EF9-45B8-9FAB-44929457FA39}" srcOrd="0" destOrd="3" presId="urn:microsoft.com/office/officeart/2005/8/layout/hList1"/>
    <dgm:cxn modelId="{D3ADFB98-1C99-471D-84E6-EDA7F73B1908}" type="presOf" srcId="{2DDC5F24-2DAB-4067-A64D-4C910EEDFB21}" destId="{A34CA702-444B-442F-B803-D13906ABF494}" srcOrd="0" destOrd="3" presId="urn:microsoft.com/office/officeart/2005/8/layout/hList1"/>
    <dgm:cxn modelId="{D3B8F1D8-CC5E-4944-A0C7-FD2FF4CE7739}" srcId="{A6AAF38D-6950-42BA-BAB1-540A8F7D072A}" destId="{831A70FB-A753-48DD-A963-9F9F8F9B3BDF}" srcOrd="2" destOrd="0" parTransId="{D4895883-22C3-40B6-9E38-03CA848A453F}" sibTransId="{85B80B93-161F-4D63-A2EF-E91F1202EF0C}"/>
    <dgm:cxn modelId="{A29979FC-62F2-4310-97AC-D5D2E43DCD88}" srcId="{F49EBE42-F108-4AF2-B4A3-36875CCDE8AD}" destId="{D1895AFD-CD5E-43C4-B0E8-A686FF17F33C}" srcOrd="1" destOrd="0" parTransId="{B8059919-0EAF-49FD-969A-754D45249DB3}" sibTransId="{8B2C39C6-F8AA-4372-9510-1C3594CD055E}"/>
    <dgm:cxn modelId="{45E42792-EF03-427E-82D9-A604FF4C4BE0}" type="presOf" srcId="{EF9FFA29-2E40-40BA-A26B-DBBB93ED38B7}" destId="{A34CA702-444B-442F-B803-D13906ABF494}" srcOrd="0" destOrd="2" presId="urn:microsoft.com/office/officeart/2005/8/layout/hList1"/>
    <dgm:cxn modelId="{AED5012B-17F9-494B-8478-C5073C4BD0EF}" type="presOf" srcId="{19E336C3-099A-43D6-B615-02C9A2454E9C}" destId="{1F7ABA7E-B8FA-4ED6-8310-82B2D8944948}" srcOrd="0" destOrd="2" presId="urn:microsoft.com/office/officeart/2005/8/layout/hList1"/>
    <dgm:cxn modelId="{1055582F-14BA-49D0-A041-2C39B9428AAB}" type="presOf" srcId="{7A366FCC-7ED0-4857-B6CC-41F0F4A9EA3E}" destId="{A34CA702-444B-442F-B803-D13906ABF494}" srcOrd="0" destOrd="1" presId="urn:microsoft.com/office/officeart/2005/8/layout/hList1"/>
    <dgm:cxn modelId="{60BBA263-9EDC-4CB4-B498-887665756F9B}" type="presOf" srcId="{D1895AFD-CD5E-43C4-B0E8-A686FF17F33C}" destId="{3E12E844-2794-40D8-AAC7-2EFC732AC53B}" srcOrd="0" destOrd="1" presId="urn:microsoft.com/office/officeart/2005/8/layout/hList1"/>
    <dgm:cxn modelId="{CC39CAD6-6CAB-4D9E-9065-4E416B8B2FA5}" srcId="{807182E6-6C99-45B6-9F90-97EAA52EA941}" destId="{CC6D2765-BD8B-4F7E-8111-38D586366D6C}" srcOrd="0" destOrd="0" parTransId="{6E38AB55-B5DF-450B-A0D4-03503231EED7}" sibTransId="{C135D728-114D-46E9-AA86-E9EBB581F44F}"/>
    <dgm:cxn modelId="{C482DDFE-9C88-4BDC-ABA8-009BD1C745A9}" srcId="{F49EBE42-F108-4AF2-B4A3-36875CCDE8AD}" destId="{9EA68618-BFF2-4FF3-A1AD-E3F942598664}" srcOrd="0" destOrd="0" parTransId="{4C446EDC-ED8E-4ABB-95D9-875C7E63D6AF}" sibTransId="{C564F6BA-A48C-4390-9C6F-6DCDC2F426ED}"/>
    <dgm:cxn modelId="{618F4599-5BB6-436B-A5F0-6BBA7708DEBD}" type="presOf" srcId="{1E5ECB5D-C683-4B41-AD52-CA20A8746686}" destId="{5B54FADF-B70E-4767-BC56-5FB4514655D2}" srcOrd="0" destOrd="2" presId="urn:microsoft.com/office/officeart/2005/8/layout/hList1"/>
    <dgm:cxn modelId="{3213B5DE-934B-4D06-A8EB-34A4EF4D419A}" type="presOf" srcId="{D82A5B18-2071-4139-9C9A-2D54C359D346}" destId="{A34CA702-444B-442F-B803-D13906ABF494}" srcOrd="0" destOrd="0" presId="urn:microsoft.com/office/officeart/2005/8/layout/hList1"/>
    <dgm:cxn modelId="{409D85E1-77E3-4A0F-8F3A-E558A44DB79C}" srcId="{E89F964C-C407-459B-AE13-15B6B7BE3C66}" destId="{7082E263-1D5B-44D9-A1A8-B46BDF415A2C}" srcOrd="7" destOrd="0" parTransId="{E3CC3279-3092-4D0F-9269-FECC3A28BE47}" sibTransId="{6D438385-FA4A-4D8A-8381-069CCFC3E3F5}"/>
    <dgm:cxn modelId="{18F3C6F2-F661-4F9D-AF7D-4C2593CCFDD1}" type="presOf" srcId="{F49EBE42-F108-4AF2-B4A3-36875CCDE8AD}" destId="{DD23E3C0-632E-498A-A498-B14B7D5987BC}" srcOrd="0" destOrd="0" presId="urn:microsoft.com/office/officeart/2005/8/layout/hList1"/>
    <dgm:cxn modelId="{B5F341D0-9871-4645-B2FD-D9EA2B9C7853}" srcId="{25D6DC43-F3E6-4E6D-85FB-45CC9B979E82}" destId="{2DDC5F24-2DAB-4067-A64D-4C910EEDFB21}" srcOrd="3" destOrd="0" parTransId="{D59A6A25-9E6D-495E-A26B-6670A7C1E54D}" sibTransId="{1AAB16FA-279D-4A81-A9C0-D75191C40905}"/>
    <dgm:cxn modelId="{1A77CA3A-29C7-4F27-86D7-A63BA00ECFE2}" type="presParOf" srcId="{DBC73FED-C369-487E-B1CE-BF94D95F1EA4}" destId="{0367714E-58F3-47D5-B0A7-CC0D22D6BB23}" srcOrd="0" destOrd="0" presId="urn:microsoft.com/office/officeart/2005/8/layout/hList1"/>
    <dgm:cxn modelId="{CBEDC986-35D0-45D8-A93F-AD3F7B0F4AD5}" type="presParOf" srcId="{0367714E-58F3-47D5-B0A7-CC0D22D6BB23}" destId="{4061D644-713E-41E6-A583-7C54F97F96BB}" srcOrd="0" destOrd="0" presId="urn:microsoft.com/office/officeart/2005/8/layout/hList1"/>
    <dgm:cxn modelId="{F481B3AD-4DE8-4779-80E7-82F8E2B980DA}" type="presParOf" srcId="{0367714E-58F3-47D5-B0A7-CC0D22D6BB23}" destId="{1F7ABA7E-B8FA-4ED6-8310-82B2D8944948}" srcOrd="1" destOrd="0" presId="urn:microsoft.com/office/officeart/2005/8/layout/hList1"/>
    <dgm:cxn modelId="{91E2FC15-D675-48C1-BC23-EE8C276374C9}" type="presParOf" srcId="{DBC73FED-C369-487E-B1CE-BF94D95F1EA4}" destId="{ACB60799-D4E1-4445-BD7A-C75A98F2E45D}" srcOrd="1" destOrd="0" presId="urn:microsoft.com/office/officeart/2005/8/layout/hList1"/>
    <dgm:cxn modelId="{4FC7BEA6-1958-4A07-90E3-BF43FF98D079}" type="presParOf" srcId="{DBC73FED-C369-487E-B1CE-BF94D95F1EA4}" destId="{1CB3A55E-B316-403A-B50F-76A5FE15C2AF}" srcOrd="2" destOrd="0" presId="urn:microsoft.com/office/officeart/2005/8/layout/hList1"/>
    <dgm:cxn modelId="{1157167B-FC7D-446A-B912-DDB3744F756A}" type="presParOf" srcId="{1CB3A55E-B316-403A-B50F-76A5FE15C2AF}" destId="{DD23E3C0-632E-498A-A498-B14B7D5987BC}" srcOrd="0" destOrd="0" presId="urn:microsoft.com/office/officeart/2005/8/layout/hList1"/>
    <dgm:cxn modelId="{72E67F34-8CFB-4B39-A3DB-77006A7BF3F1}" type="presParOf" srcId="{1CB3A55E-B316-403A-B50F-76A5FE15C2AF}" destId="{3E12E844-2794-40D8-AAC7-2EFC732AC53B}" srcOrd="1" destOrd="0" presId="urn:microsoft.com/office/officeart/2005/8/layout/hList1"/>
    <dgm:cxn modelId="{8D4BB455-9653-4099-94F5-D60835435104}" type="presParOf" srcId="{DBC73FED-C369-487E-B1CE-BF94D95F1EA4}" destId="{F3D9F116-51E0-43A5-BC2B-C4B0E3C89FB2}" srcOrd="3" destOrd="0" presId="urn:microsoft.com/office/officeart/2005/8/layout/hList1"/>
    <dgm:cxn modelId="{5710E0FA-D216-4D2A-ABC2-BCD12F96F335}" type="presParOf" srcId="{DBC73FED-C369-487E-B1CE-BF94D95F1EA4}" destId="{55FE3D50-FAE1-4BBF-A6F1-E7D5C9E240EE}" srcOrd="4" destOrd="0" presId="urn:microsoft.com/office/officeart/2005/8/layout/hList1"/>
    <dgm:cxn modelId="{05506166-8B58-4310-A4CA-A9FDEB2E79F6}" type="presParOf" srcId="{55FE3D50-FAE1-4BBF-A6F1-E7D5C9E240EE}" destId="{C2C86669-C11E-4EDD-B091-ED0D259BC7C6}" srcOrd="0" destOrd="0" presId="urn:microsoft.com/office/officeart/2005/8/layout/hList1"/>
    <dgm:cxn modelId="{EE5D1ED2-4414-4CB5-B8BA-72527B9A0BFE}" type="presParOf" srcId="{55FE3D50-FAE1-4BBF-A6F1-E7D5C9E240EE}" destId="{A34CA702-444B-442F-B803-D13906ABF494}" srcOrd="1" destOrd="0" presId="urn:microsoft.com/office/officeart/2005/8/layout/hList1"/>
    <dgm:cxn modelId="{CFF8CD91-8F2A-4C2B-A3BD-407EE3346A4B}" type="presParOf" srcId="{DBC73FED-C369-487E-B1CE-BF94D95F1EA4}" destId="{CE09AC98-CE09-4A8E-8DDC-815E0BCF122E}" srcOrd="5" destOrd="0" presId="urn:microsoft.com/office/officeart/2005/8/layout/hList1"/>
    <dgm:cxn modelId="{E6DECC7D-6A63-47D2-A1F8-44995B6BFD5A}" type="presParOf" srcId="{DBC73FED-C369-487E-B1CE-BF94D95F1EA4}" destId="{D456FB7A-A893-4A1F-BF53-6C5D33AFD659}" srcOrd="6" destOrd="0" presId="urn:microsoft.com/office/officeart/2005/8/layout/hList1"/>
    <dgm:cxn modelId="{4884569E-5F49-4554-AC98-9DB434BB98C3}" type="presParOf" srcId="{D456FB7A-A893-4A1F-BF53-6C5D33AFD659}" destId="{AA6B47C3-5FA9-4EFE-956C-9F89F445A901}" srcOrd="0" destOrd="0" presId="urn:microsoft.com/office/officeart/2005/8/layout/hList1"/>
    <dgm:cxn modelId="{1D12AEDB-B2A7-4AFA-A887-3BB27A43043E}" type="presParOf" srcId="{D456FB7A-A893-4A1F-BF53-6C5D33AFD659}" destId="{5B54FADF-B70E-4767-BC56-5FB4514655D2}" srcOrd="1" destOrd="0" presId="urn:microsoft.com/office/officeart/2005/8/layout/hList1"/>
    <dgm:cxn modelId="{FC6D4CEA-6B8D-4E92-82E4-894096E0F240}" type="presParOf" srcId="{DBC73FED-C369-487E-B1CE-BF94D95F1EA4}" destId="{7A55202B-3B2D-4B01-978C-4DEA010156A3}" srcOrd="7" destOrd="0" presId="urn:microsoft.com/office/officeart/2005/8/layout/hList1"/>
    <dgm:cxn modelId="{E06EE166-37A3-4268-B118-560FBFB1CBA6}" type="presParOf" srcId="{DBC73FED-C369-487E-B1CE-BF94D95F1EA4}" destId="{862C71C8-ECC4-440F-A439-FB85EAC1F34B}" srcOrd="8" destOrd="0" presId="urn:microsoft.com/office/officeart/2005/8/layout/hList1"/>
    <dgm:cxn modelId="{DADA8FC8-8A52-4ED6-A692-A158F0B7B1E7}" type="presParOf" srcId="{862C71C8-ECC4-440F-A439-FB85EAC1F34B}" destId="{021B20C0-873B-435A-A7E8-05FD6E4F5DA2}" srcOrd="0" destOrd="0" presId="urn:microsoft.com/office/officeart/2005/8/layout/hList1"/>
    <dgm:cxn modelId="{76F45144-5FE2-453A-BBEB-E4ADA516003B}" type="presParOf" srcId="{862C71C8-ECC4-440F-A439-FB85EAC1F34B}" destId="{CEA6A926-0EF9-45B8-9FAB-44929457FA3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61D644-713E-41E6-A583-7C54F97F96BB}">
      <dsp:nvSpPr>
        <dsp:cNvPr id="0" name=""/>
        <dsp:cNvSpPr/>
      </dsp:nvSpPr>
      <dsp:spPr>
        <a:xfrm>
          <a:off x="5603" y="543313"/>
          <a:ext cx="2148150" cy="8592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Lærer – elev</a:t>
          </a:r>
          <a:endParaRPr lang="nb-NO" sz="1400" kern="1200" dirty="0"/>
        </a:p>
      </dsp:txBody>
      <dsp:txXfrm>
        <a:off x="5603" y="543313"/>
        <a:ext cx="2148150" cy="859260"/>
      </dsp:txXfrm>
    </dsp:sp>
    <dsp:sp modelId="{1F7ABA7E-B8FA-4ED6-8310-82B2D8944948}">
      <dsp:nvSpPr>
        <dsp:cNvPr id="0" name=""/>
        <dsp:cNvSpPr/>
      </dsp:nvSpPr>
      <dsp:spPr>
        <a:xfrm>
          <a:off x="0" y="1470587"/>
          <a:ext cx="2148150" cy="36254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200" b="1" kern="1200" dirty="0" smtClean="0"/>
            <a:t>Timeplan</a:t>
          </a:r>
          <a:r>
            <a:rPr lang="nb-NO" sz="1200" b="0" kern="1200" dirty="0" smtClean="0"/>
            <a:t> i itslearning</a:t>
          </a:r>
          <a:endParaRPr lang="nb-NO" sz="12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200" b="1" kern="1200" dirty="0" smtClean="0"/>
            <a:t>Halvårsplaner</a:t>
          </a:r>
          <a:r>
            <a:rPr lang="nb-NO" sz="1200" b="0" kern="1200" dirty="0" smtClean="0"/>
            <a:t> i planleggeren i itslearning</a:t>
          </a:r>
          <a:endParaRPr lang="nb-NO" sz="12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200" b="1" kern="1200" dirty="0" smtClean="0"/>
            <a:t>Lekser, oppgaver, aktiviteter, ressurser </a:t>
          </a:r>
          <a:r>
            <a:rPr lang="nb-NO" sz="1200" b="0" kern="1200" dirty="0" smtClean="0"/>
            <a:t>o.l. under undervisningsplaner i itslearning</a:t>
          </a:r>
          <a:endParaRPr lang="nb-NO" sz="12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200" b="1" kern="1200" dirty="0" smtClean="0"/>
            <a:t>Vurdering og oppfølging </a:t>
          </a:r>
          <a:r>
            <a:rPr lang="nb-NO" sz="1200" b="0" kern="1200" dirty="0" smtClean="0"/>
            <a:t>i itslearning</a:t>
          </a:r>
          <a:endParaRPr lang="nb-NO" sz="12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200" b="1" kern="1200" dirty="0" smtClean="0"/>
            <a:t>Relevante fagressurser </a:t>
          </a:r>
          <a:r>
            <a:rPr lang="nb-NO" sz="1200" b="0" kern="1200" dirty="0" smtClean="0"/>
            <a:t>presenteres i undervisningsplanene i itslearning</a:t>
          </a:r>
          <a:endParaRPr lang="nb-NO" sz="12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200" b="1" kern="1200" dirty="0" smtClean="0"/>
            <a:t>Praktiske fellesbeskjeder </a:t>
          </a:r>
          <a:r>
            <a:rPr lang="nb-NO" sz="1200" b="0" kern="1200" dirty="0" smtClean="0"/>
            <a:t>som meldinger i Portalen</a:t>
          </a:r>
          <a:endParaRPr lang="nb-NO" sz="12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200" b="1" kern="1200" dirty="0" smtClean="0"/>
            <a:t>Hastemeldinger</a:t>
          </a:r>
          <a:r>
            <a:rPr lang="nb-NO" sz="1200" b="0" kern="1200" dirty="0" smtClean="0"/>
            <a:t> som SkoleSMS</a:t>
          </a:r>
          <a:endParaRPr lang="nb-NO" sz="1200" b="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200" b="1" kern="1200" dirty="0" smtClean="0"/>
            <a:t>Fraværsregistrering</a:t>
          </a:r>
          <a:r>
            <a:rPr lang="nb-NO" sz="1200" b="0" kern="1200" dirty="0" smtClean="0"/>
            <a:t> i fraværsløsningen</a:t>
          </a:r>
          <a:endParaRPr lang="nb-NO" sz="1200" b="0" kern="1200" dirty="0"/>
        </a:p>
      </dsp:txBody>
      <dsp:txXfrm>
        <a:off x="0" y="1470587"/>
        <a:ext cx="2148150" cy="3625460"/>
      </dsp:txXfrm>
    </dsp:sp>
    <dsp:sp modelId="{DD23E3C0-632E-498A-A498-B14B7D5987BC}">
      <dsp:nvSpPr>
        <dsp:cNvPr id="0" name=""/>
        <dsp:cNvSpPr/>
      </dsp:nvSpPr>
      <dsp:spPr>
        <a:xfrm>
          <a:off x="2454495" y="543313"/>
          <a:ext cx="2148150" cy="8592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Lærer – lærer</a:t>
          </a:r>
          <a:endParaRPr lang="nb-NO" sz="1400" kern="1200" dirty="0"/>
        </a:p>
      </dsp:txBody>
      <dsp:txXfrm>
        <a:off x="2454495" y="543313"/>
        <a:ext cx="2148150" cy="859260"/>
      </dsp:txXfrm>
    </dsp:sp>
    <dsp:sp modelId="{3E12E844-2794-40D8-AAC7-2EFC732AC53B}">
      <dsp:nvSpPr>
        <dsp:cNvPr id="0" name=""/>
        <dsp:cNvSpPr/>
      </dsp:nvSpPr>
      <dsp:spPr>
        <a:xfrm>
          <a:off x="2454495" y="1402573"/>
          <a:ext cx="2148150" cy="36254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200" b="1" kern="1200" dirty="0" smtClean="0"/>
            <a:t>Faglig samarbeid og deling av dokumenter </a:t>
          </a:r>
          <a:r>
            <a:rPr lang="nb-NO" sz="1200" b="0" kern="1200" dirty="0" smtClean="0"/>
            <a:t>i t</a:t>
          </a:r>
          <a:r>
            <a:rPr lang="nb-NO" sz="1200" kern="1200" dirty="0" smtClean="0"/>
            <a:t>ilrettelagte områder i Office 365 / SharePoint </a:t>
          </a:r>
          <a:endParaRPr lang="nb-NO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200" b="1" kern="1200" dirty="0" smtClean="0"/>
            <a:t>Booking av møter og ressurser</a:t>
          </a:r>
          <a:r>
            <a:rPr lang="nb-NO" sz="1200" b="0" kern="1200" dirty="0" smtClean="0"/>
            <a:t> i </a:t>
          </a:r>
          <a:r>
            <a:rPr lang="nb-NO" sz="1200" kern="1200" dirty="0" smtClean="0"/>
            <a:t>Outlook</a:t>
          </a:r>
          <a:endParaRPr lang="nb-NO" sz="1200" b="1" kern="1200" dirty="0"/>
        </a:p>
      </dsp:txBody>
      <dsp:txXfrm>
        <a:off x="2454495" y="1402573"/>
        <a:ext cx="2148150" cy="3625460"/>
      </dsp:txXfrm>
    </dsp:sp>
    <dsp:sp modelId="{C2C86669-C11E-4EDD-B091-ED0D259BC7C6}">
      <dsp:nvSpPr>
        <dsp:cNvPr id="0" name=""/>
        <dsp:cNvSpPr/>
      </dsp:nvSpPr>
      <dsp:spPr>
        <a:xfrm>
          <a:off x="4903386" y="543313"/>
          <a:ext cx="2148150" cy="8592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Ledelse – ansatt</a:t>
          </a:r>
          <a:endParaRPr lang="nb-NO" sz="1400" kern="1200" dirty="0"/>
        </a:p>
      </dsp:txBody>
      <dsp:txXfrm>
        <a:off x="4903386" y="543313"/>
        <a:ext cx="2148150" cy="859260"/>
      </dsp:txXfrm>
    </dsp:sp>
    <dsp:sp modelId="{A34CA702-444B-442F-B803-D13906ABF494}">
      <dsp:nvSpPr>
        <dsp:cNvPr id="0" name=""/>
        <dsp:cNvSpPr/>
      </dsp:nvSpPr>
      <dsp:spPr>
        <a:xfrm>
          <a:off x="4903386" y="1402573"/>
          <a:ext cx="2148150" cy="36254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200" b="1" kern="1200" dirty="0" smtClean="0"/>
            <a:t>Praktiske fellesbeskjeder</a:t>
          </a:r>
          <a:r>
            <a:rPr lang="nb-NO" sz="1200" b="0" kern="1200" dirty="0" smtClean="0"/>
            <a:t> som m</a:t>
          </a:r>
          <a:r>
            <a:rPr lang="nb-NO" sz="1200" kern="1200" dirty="0" smtClean="0"/>
            <a:t>eldinger i Portalen </a:t>
          </a:r>
          <a:endParaRPr lang="nb-NO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200" b="1" kern="1200" dirty="0" smtClean="0"/>
            <a:t>Beredskapsmeldinger</a:t>
          </a:r>
          <a:r>
            <a:rPr lang="nb-NO" sz="1200" b="0" kern="1200" dirty="0" smtClean="0"/>
            <a:t> </a:t>
          </a:r>
          <a:r>
            <a:rPr lang="nb-NO" sz="1200" b="0" kern="1200" dirty="0" err="1" smtClean="0"/>
            <a:t>vha</a:t>
          </a:r>
          <a:r>
            <a:rPr lang="nb-NO" sz="1200" b="0" kern="1200" dirty="0" smtClean="0"/>
            <a:t> SkoleSMS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200" b="1" kern="1200" dirty="0" smtClean="0">
              <a:solidFill>
                <a:schemeClr val="tx1"/>
              </a:solidFill>
            </a:rPr>
            <a:t>Møtereferater </a:t>
          </a:r>
          <a:r>
            <a:rPr lang="nb-NO" sz="1200" b="0" kern="1200" dirty="0" smtClean="0">
              <a:solidFill>
                <a:schemeClr val="tx1"/>
              </a:solidFill>
            </a:rPr>
            <a:t>i </a:t>
          </a:r>
          <a:r>
            <a:rPr lang="nb-NO" sz="1200" b="0" kern="1200" dirty="0" smtClean="0">
              <a:solidFill>
                <a:schemeClr val="tx1"/>
              </a:solidFill>
            </a:rPr>
            <a:t>legges i "Dokumenter for lærere" i </a:t>
          </a:r>
          <a:r>
            <a:rPr lang="nb-NO" sz="1200" b="0" kern="1200" dirty="0" err="1" smtClean="0">
              <a:solidFill>
                <a:schemeClr val="tx1"/>
              </a:solidFill>
            </a:rPr>
            <a:t>Sharepoint</a:t>
          </a:r>
          <a:endParaRPr lang="nb-NO" sz="1200" b="1" kern="1200" dirty="0" smtClean="0">
            <a:solidFill>
              <a:schemeClr val="tx1"/>
            </a:solidFill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200" b="1" kern="1200" dirty="0" smtClean="0"/>
            <a:t>Maler, skjemaer o.l. </a:t>
          </a:r>
          <a:r>
            <a:rPr lang="nb-NO" sz="1200" b="0" kern="1200" dirty="0" smtClean="0"/>
            <a:t>på a</a:t>
          </a:r>
          <a:r>
            <a:rPr lang="nb-NO" sz="1200" kern="1200" dirty="0" smtClean="0"/>
            <a:t>nsattes infoside i Portalen</a:t>
          </a:r>
          <a:endParaRPr lang="nb-NO" sz="1200" b="1" kern="1200" dirty="0" smtClean="0"/>
        </a:p>
      </dsp:txBody>
      <dsp:txXfrm>
        <a:off x="4903386" y="1402573"/>
        <a:ext cx="2148150" cy="3625460"/>
      </dsp:txXfrm>
    </dsp:sp>
    <dsp:sp modelId="{AA6B47C3-5FA9-4EFE-956C-9F89F445A901}">
      <dsp:nvSpPr>
        <dsp:cNvPr id="0" name=""/>
        <dsp:cNvSpPr/>
      </dsp:nvSpPr>
      <dsp:spPr>
        <a:xfrm>
          <a:off x="7352278" y="543313"/>
          <a:ext cx="2148150" cy="8592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Ledelse – elev</a:t>
          </a:r>
          <a:endParaRPr lang="nb-NO" sz="1400" kern="1200" dirty="0"/>
        </a:p>
      </dsp:txBody>
      <dsp:txXfrm>
        <a:off x="7352278" y="543313"/>
        <a:ext cx="2148150" cy="859260"/>
      </dsp:txXfrm>
    </dsp:sp>
    <dsp:sp modelId="{5B54FADF-B70E-4767-BC56-5FB4514655D2}">
      <dsp:nvSpPr>
        <dsp:cNvPr id="0" name=""/>
        <dsp:cNvSpPr/>
      </dsp:nvSpPr>
      <dsp:spPr>
        <a:xfrm>
          <a:off x="7352278" y="1402573"/>
          <a:ext cx="2148150" cy="36254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200" b="1" kern="1200" dirty="0" smtClean="0"/>
            <a:t>Praktiske fellesbeskjeder </a:t>
          </a:r>
          <a:r>
            <a:rPr lang="nb-NO" sz="1200" b="0" kern="1200" dirty="0" smtClean="0"/>
            <a:t>som m</a:t>
          </a:r>
          <a:r>
            <a:rPr lang="nb-NO" sz="1200" kern="1200" dirty="0" smtClean="0"/>
            <a:t>eldinger i Portalen </a:t>
          </a:r>
          <a:endParaRPr lang="nb-NO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200" b="1" kern="1200" dirty="0" smtClean="0"/>
            <a:t>Beredskapsmeldinger </a:t>
          </a:r>
          <a:r>
            <a:rPr lang="nb-NO" sz="1200" b="0" kern="1200" dirty="0" err="1" smtClean="0"/>
            <a:t>vha</a:t>
          </a:r>
          <a:r>
            <a:rPr lang="nb-NO" sz="1200" b="0" kern="1200" dirty="0" smtClean="0"/>
            <a:t> </a:t>
          </a:r>
          <a:r>
            <a:rPr lang="nb-NO" sz="1200" kern="1200" dirty="0" smtClean="0"/>
            <a:t>SkoleSMS</a:t>
          </a:r>
          <a:endParaRPr lang="nb-NO" sz="1200" b="1" kern="1200" dirty="0" smtClean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200" b="1" kern="1200" dirty="0" smtClean="0"/>
            <a:t>Reglement, </a:t>
          </a:r>
          <a:r>
            <a:rPr lang="nb-NO" sz="1200" b="1" kern="1200" dirty="0" err="1" smtClean="0"/>
            <a:t>årshjul</a:t>
          </a:r>
          <a:r>
            <a:rPr lang="nb-NO" sz="1200" b="1" kern="1200" dirty="0" smtClean="0"/>
            <a:t>, skjemaer o.l. </a:t>
          </a:r>
          <a:r>
            <a:rPr lang="nb-NO" sz="1200" b="0" kern="1200" dirty="0" smtClean="0"/>
            <a:t>på s</a:t>
          </a:r>
          <a:r>
            <a:rPr lang="nb-NO" sz="1200" kern="1200" dirty="0" smtClean="0"/>
            <a:t>kolens nettside</a:t>
          </a:r>
          <a:endParaRPr lang="nb-NO" sz="1200" b="1" kern="1200" dirty="0" smtClean="0"/>
        </a:p>
      </dsp:txBody>
      <dsp:txXfrm>
        <a:off x="7352278" y="1402573"/>
        <a:ext cx="2148150" cy="3625460"/>
      </dsp:txXfrm>
    </dsp:sp>
    <dsp:sp modelId="{021B20C0-873B-435A-A7E8-05FD6E4F5DA2}">
      <dsp:nvSpPr>
        <dsp:cNvPr id="0" name=""/>
        <dsp:cNvSpPr/>
      </dsp:nvSpPr>
      <dsp:spPr>
        <a:xfrm>
          <a:off x="9801169" y="543313"/>
          <a:ext cx="2148150" cy="8592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Skole – hjem</a:t>
          </a:r>
          <a:endParaRPr lang="nb-NO" sz="1400" kern="1200" dirty="0"/>
        </a:p>
      </dsp:txBody>
      <dsp:txXfrm>
        <a:off x="9801169" y="543313"/>
        <a:ext cx="2148150" cy="859260"/>
      </dsp:txXfrm>
    </dsp:sp>
    <dsp:sp modelId="{CEA6A926-0EF9-45B8-9FAB-44929457FA39}">
      <dsp:nvSpPr>
        <dsp:cNvPr id="0" name=""/>
        <dsp:cNvSpPr/>
      </dsp:nvSpPr>
      <dsp:spPr>
        <a:xfrm>
          <a:off x="9801169" y="1402573"/>
          <a:ext cx="2148150" cy="362546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200" b="1" kern="1200" dirty="0" smtClean="0"/>
            <a:t>Praktiske fellesbeskjeder </a:t>
          </a:r>
          <a:r>
            <a:rPr lang="nb-NO" sz="1200" b="0" kern="1200" dirty="0" smtClean="0"/>
            <a:t>som m</a:t>
          </a:r>
          <a:r>
            <a:rPr lang="nb-NO" sz="1200" kern="1200" dirty="0" smtClean="0"/>
            <a:t>eldinger i Portalen </a:t>
          </a:r>
          <a:endParaRPr lang="nb-NO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200" b="1" kern="1200" dirty="0" smtClean="0"/>
            <a:t>Beredskapsmeldinger </a:t>
          </a:r>
          <a:r>
            <a:rPr lang="nb-NO" sz="1200" b="0" kern="1200" dirty="0" err="1" smtClean="0"/>
            <a:t>vha</a:t>
          </a:r>
          <a:r>
            <a:rPr lang="nb-NO" sz="1200" b="0" kern="1200" dirty="0" smtClean="0"/>
            <a:t> </a:t>
          </a:r>
          <a:r>
            <a:rPr lang="nb-NO" sz="1200" kern="1200" dirty="0" smtClean="0"/>
            <a:t>SkoleSMS</a:t>
          </a:r>
          <a:endParaRPr lang="nb-NO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200" b="1" kern="1200" dirty="0" smtClean="0"/>
            <a:t>Møtereferater (offentlige) </a:t>
          </a:r>
          <a:r>
            <a:rPr lang="nb-NO" sz="1200" b="0" kern="1200" dirty="0" smtClean="0"/>
            <a:t>p</a:t>
          </a:r>
          <a:r>
            <a:rPr lang="nb-NO" sz="1200" kern="1200" dirty="0" smtClean="0"/>
            <a:t>å skolens nettside</a:t>
          </a:r>
          <a:endParaRPr lang="nb-NO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200" b="1" kern="1200" dirty="0" smtClean="0"/>
            <a:t>Fraværsoppfølging </a:t>
          </a:r>
          <a:r>
            <a:rPr lang="nb-NO" sz="1200" b="0" kern="1200" dirty="0" err="1" smtClean="0"/>
            <a:t>vha</a:t>
          </a:r>
          <a:r>
            <a:rPr lang="nb-NO" sz="1200" b="0" kern="1200" dirty="0" smtClean="0"/>
            <a:t> </a:t>
          </a:r>
          <a:r>
            <a:rPr lang="nb-NO" sz="1200" kern="1200" dirty="0" err="1" smtClean="0"/>
            <a:t>skoleSMS</a:t>
          </a:r>
          <a:endParaRPr lang="nb-NO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200" b="1" kern="1200" dirty="0" smtClean="0"/>
            <a:t>Reglement, </a:t>
          </a:r>
          <a:r>
            <a:rPr lang="nb-NO" sz="1200" b="1" kern="1200" dirty="0" err="1" smtClean="0"/>
            <a:t>årshjul</a:t>
          </a:r>
          <a:r>
            <a:rPr lang="nb-NO" sz="1200" b="1" kern="1200" dirty="0" smtClean="0"/>
            <a:t>, skjemaer o.l. </a:t>
          </a:r>
          <a:r>
            <a:rPr lang="nb-NO" sz="1200" b="0" kern="1200" dirty="0" smtClean="0"/>
            <a:t>på s</a:t>
          </a:r>
          <a:r>
            <a:rPr lang="nb-NO" sz="1200" kern="1200" dirty="0" smtClean="0"/>
            <a:t>kolens nettside</a:t>
          </a:r>
          <a:endParaRPr lang="nb-NO" sz="1200" b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b-NO" sz="1100" b="1" kern="1200" dirty="0"/>
        </a:p>
      </dsp:txBody>
      <dsp:txXfrm>
        <a:off x="9801169" y="1402573"/>
        <a:ext cx="2148150" cy="36254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25.10.2016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28351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25.10.2016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97123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25.10.2016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866012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lt 6 Forside V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Rolig1_regnebakgrunn2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501"/>
          <a:stretch/>
        </p:blipFill>
        <p:spPr>
          <a:xfrm>
            <a:off x="1875368" y="1400176"/>
            <a:ext cx="10316633" cy="5446283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317838" y="1967167"/>
            <a:ext cx="6525749" cy="666917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3200"/>
            </a:lvl1pPr>
          </a:lstStyle>
          <a:p>
            <a:r>
              <a:rPr lang="nb-NO" dirty="0" smtClean="0"/>
              <a:t>Klikk for å legge til en tittel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1317838" y="2482417"/>
            <a:ext cx="6528725" cy="648072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 smtClean="0"/>
              <a:t>Klikk for å legge til en undertittel</a:t>
            </a:r>
            <a:endParaRPr lang="nb-NO" dirty="0"/>
          </a:p>
        </p:txBody>
      </p:sp>
      <p:pic>
        <p:nvPicPr>
          <p:cNvPr id="9" name="Bilde 8" descr="NY2_ORGINALheaderUDEinterface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81" y="6090334"/>
            <a:ext cx="12192000" cy="783566"/>
          </a:xfrm>
          <a:prstGeom prst="rect">
            <a:avLst/>
          </a:prstGeom>
        </p:spPr>
      </p:pic>
      <p:sp>
        <p:nvSpPr>
          <p:cNvPr id="16" name="Plassholder for dato 14"/>
          <p:cNvSpPr txBox="1">
            <a:spLocks/>
          </p:cNvSpPr>
          <p:nvPr userDrawn="1"/>
        </p:nvSpPr>
        <p:spPr>
          <a:xfrm>
            <a:off x="10594281" y="932201"/>
            <a:ext cx="14783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b-NO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0401A2A-EA9E-4009-BB29-E98453A213B6}" type="datetimeFigureOut">
              <a:rPr lang="nb-NO" sz="1200" smtClean="0"/>
              <a:pPr/>
              <a:t>25.10.2016</a:t>
            </a:fld>
            <a:endParaRPr lang="nb-NO" sz="1200" dirty="0"/>
          </a:p>
        </p:txBody>
      </p:sp>
      <p:sp>
        <p:nvSpPr>
          <p:cNvPr id="17" name="Rectangle 11"/>
          <p:cNvSpPr>
            <a:spLocks noChangeAspect="1" noChangeArrowheads="1"/>
          </p:cNvSpPr>
          <p:nvPr userDrawn="1"/>
        </p:nvSpPr>
        <p:spPr bwMode="auto">
          <a:xfrm>
            <a:off x="-7180" y="1247775"/>
            <a:ext cx="12213936" cy="217488"/>
          </a:xfrm>
          <a:prstGeom prst="rect">
            <a:avLst/>
          </a:prstGeom>
          <a:solidFill>
            <a:srgbClr val="A6C2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nb-NO" sz="1800">
              <a:latin typeface="Arial" charset="0"/>
              <a:ea typeface="+mn-ea"/>
              <a:cs typeface="+mn-cs"/>
            </a:endParaRPr>
          </a:p>
        </p:txBody>
      </p:sp>
      <p:sp>
        <p:nvSpPr>
          <p:cNvPr id="18" name="Rectangle 12"/>
          <p:cNvSpPr>
            <a:spLocks noChangeArrowheads="1"/>
          </p:cNvSpPr>
          <p:nvPr userDrawn="1"/>
        </p:nvSpPr>
        <p:spPr bwMode="auto">
          <a:xfrm>
            <a:off x="1289052" y="1247775"/>
            <a:ext cx="10356849" cy="215900"/>
          </a:xfrm>
          <a:prstGeom prst="rect">
            <a:avLst/>
          </a:prstGeom>
          <a:solidFill>
            <a:srgbClr val="0077AF"/>
          </a:solidFill>
          <a:ln w="889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nb-NO" sz="2400">
              <a:solidFill>
                <a:srgbClr val="558ED5"/>
              </a:solidFill>
              <a:latin typeface="Times" charset="0"/>
              <a:ea typeface="+mn-ea"/>
              <a:cs typeface="+mn-cs"/>
            </a:endParaRPr>
          </a:p>
        </p:txBody>
      </p:sp>
      <p:sp>
        <p:nvSpPr>
          <p:cNvPr id="13" name="Plassholder for tekst 19"/>
          <p:cNvSpPr>
            <a:spLocks noGrp="1"/>
          </p:cNvSpPr>
          <p:nvPr>
            <p:ph type="body" sz="quarter" idx="10" hasCustomPrompt="1"/>
          </p:nvPr>
        </p:nvSpPr>
        <p:spPr>
          <a:xfrm>
            <a:off x="1294799" y="796427"/>
            <a:ext cx="6109288" cy="390801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latin typeface="Times New Roman" pitchFamily="18" charset="0"/>
                <a:cs typeface="Times New Roman" pitchFamily="18" charset="0"/>
              </a:defRPr>
            </a:lvl1pPr>
          </a:lstStyle>
          <a:p>
            <a:pPr lvl="0"/>
            <a:r>
              <a:rPr lang="nb-NO" dirty="0" smtClean="0"/>
              <a:t>Skolenavn settes inn her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72073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lt 1 Inn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e 8" descr="NY2_ORGINALheaderUDEinterface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81" y="6090334"/>
            <a:ext cx="12192000" cy="783566"/>
          </a:xfrm>
          <a:prstGeom prst="rect">
            <a:avLst/>
          </a:prstGeom>
        </p:spPr>
      </p:pic>
      <p:sp>
        <p:nvSpPr>
          <p:cNvPr id="12" name="Rektangel 11"/>
          <p:cNvSpPr/>
          <p:nvPr userDrawn="1"/>
        </p:nvSpPr>
        <p:spPr>
          <a:xfrm>
            <a:off x="0" y="0"/>
            <a:ext cx="12184819" cy="13407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800"/>
          </a:p>
        </p:txBody>
      </p:sp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623392" y="476672"/>
            <a:ext cx="11041227" cy="108012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4400"/>
            </a:lvl1pPr>
          </a:lstStyle>
          <a:p>
            <a:r>
              <a:rPr lang="nb-NO" dirty="0" smtClean="0"/>
              <a:t>Klikk for å legge til en tittel</a:t>
            </a:r>
            <a:endParaRPr lang="nb-NO" dirty="0"/>
          </a:p>
        </p:txBody>
      </p:sp>
      <p:sp>
        <p:nvSpPr>
          <p:cNvPr id="13" name="Plassholder for innhold 2"/>
          <p:cNvSpPr>
            <a:spLocks noGrp="1"/>
          </p:cNvSpPr>
          <p:nvPr>
            <p:ph idx="1"/>
          </p:nvPr>
        </p:nvSpPr>
        <p:spPr>
          <a:xfrm>
            <a:off x="623392" y="1700808"/>
            <a:ext cx="11041227" cy="3960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16" name="Plassholder for dato 14"/>
          <p:cNvSpPr txBox="1">
            <a:spLocks/>
          </p:cNvSpPr>
          <p:nvPr userDrawn="1"/>
        </p:nvSpPr>
        <p:spPr>
          <a:xfrm>
            <a:off x="10416481" y="5907772"/>
            <a:ext cx="14783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b-NO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0401A2A-EA9E-4009-BB29-E98453A213B6}" type="datetimeFigureOut">
              <a:rPr lang="nb-NO" sz="1200" smtClean="0"/>
              <a:pPr/>
              <a:t>25.10.2016</a:t>
            </a:fld>
            <a:endParaRPr lang="nb-NO" sz="1200" dirty="0"/>
          </a:p>
        </p:txBody>
      </p:sp>
    </p:spTree>
    <p:extLst>
      <p:ext uri="{BB962C8B-B14F-4D97-AF65-F5344CB8AC3E}">
        <p14:creationId xmlns:p14="http://schemas.microsoft.com/office/powerpoint/2010/main" val="33503828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25.10.2016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50238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25.10.2016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73474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25.10.2016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50558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25.10.2016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57867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25.10.2016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26926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25.10.2016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3746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25.10.2016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73574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25.10.2016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17428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0FDAD-F9D6-4618-9833-7748898E1B9F}" type="datetimeFigureOut">
              <a:rPr lang="nb-NO" smtClean="0"/>
              <a:t>25.10.2016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55489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ndertittel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Skolens </a:t>
            </a:r>
            <a:r>
              <a:rPr lang="nb-NO" dirty="0"/>
              <a:t>plan for bruk av </a:t>
            </a:r>
            <a:r>
              <a:rPr lang="nb-NO" dirty="0" smtClean="0"/>
              <a:t>Skoleplattform Oslo og krav til minimumskompetanse</a:t>
            </a:r>
            <a:endParaRPr lang="nb-NO" dirty="0"/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0"/>
          </p:nvPr>
        </p:nvSpPr>
        <p:spPr>
          <a:xfrm>
            <a:off x="1317838" y="688143"/>
            <a:ext cx="6109288" cy="390801"/>
          </a:xfrm>
        </p:spPr>
        <p:txBody>
          <a:bodyPr>
            <a:noAutofit/>
          </a:bodyPr>
          <a:lstStyle/>
          <a:p>
            <a:r>
              <a:rPr lang="nb-NO" sz="3600" dirty="0" smtClean="0"/>
              <a:t>Veitvet skole</a:t>
            </a:r>
            <a:endParaRPr lang="nb-NO" sz="3600" dirty="0"/>
          </a:p>
        </p:txBody>
      </p:sp>
    </p:spTree>
    <p:extLst>
      <p:ext uri="{BB962C8B-B14F-4D97-AF65-F5344CB8AC3E}">
        <p14:creationId xmlns:p14="http://schemas.microsoft.com/office/powerpoint/2010/main" val="353397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nb-NO" sz="1800" dirty="0"/>
              <a:t>Informasjon, kommunikasjon og samhandling: </a:t>
            </a:r>
            <a:br>
              <a:rPr lang="nb-NO" sz="1800" dirty="0"/>
            </a:br>
            <a:r>
              <a:rPr lang="nb-NO" dirty="0" smtClean="0"/>
              <a:t>Lærer </a:t>
            </a:r>
            <a:r>
              <a:rPr lang="nb-NO" dirty="0"/>
              <a:t>– </a:t>
            </a:r>
            <a:r>
              <a:rPr lang="nb-NO" dirty="0" smtClean="0"/>
              <a:t>elev</a:t>
            </a:r>
            <a:r>
              <a:rPr lang="nb-NO" sz="3600" dirty="0"/>
              <a:t/>
            </a:r>
            <a:br>
              <a:rPr lang="nb-NO" sz="3600" dirty="0"/>
            </a:br>
            <a:endParaRPr lang="nb-NO" sz="3600" dirty="0"/>
          </a:p>
        </p:txBody>
      </p:sp>
      <p:sp>
        <p:nvSpPr>
          <p:cNvPr id="6" name="Plassholder for innhold 5"/>
          <p:cNvSpPr>
            <a:spLocks noGrp="1"/>
          </p:cNvSpPr>
          <p:nvPr>
            <p:ph idx="1"/>
          </p:nvPr>
        </p:nvSpPr>
        <p:spPr>
          <a:xfrm>
            <a:off x="623392" y="1120462"/>
            <a:ext cx="11041227" cy="4540786"/>
          </a:xfrm>
        </p:spPr>
        <p:txBody>
          <a:bodyPr>
            <a:normAutofit fontScale="47500" lnSpcReduction="20000"/>
          </a:bodyPr>
          <a:lstStyle/>
          <a:p>
            <a:r>
              <a:rPr lang="nb-NO" dirty="0"/>
              <a:t>Timeplan</a:t>
            </a:r>
          </a:p>
          <a:p>
            <a:pPr lvl="1"/>
            <a:r>
              <a:rPr lang="nb-NO" dirty="0" smtClean="0"/>
              <a:t>Timeplanen legges inn i kalender. Periodetimeplan legges ut i portalen. </a:t>
            </a:r>
          </a:p>
          <a:p>
            <a:r>
              <a:rPr lang="nb-NO" dirty="0" smtClean="0"/>
              <a:t>Halvårsplaner – Periodeplan</a:t>
            </a:r>
          </a:p>
          <a:p>
            <a:pPr lvl="1"/>
            <a:r>
              <a:rPr lang="nb-NO" dirty="0" smtClean="0"/>
              <a:t>Periodeplaner legges inn i </a:t>
            </a:r>
            <a:r>
              <a:rPr lang="nb-NO" dirty="0" err="1" smtClean="0"/>
              <a:t>its</a:t>
            </a:r>
            <a:r>
              <a:rPr lang="nb-NO" dirty="0" smtClean="0"/>
              <a:t>. </a:t>
            </a:r>
          </a:p>
          <a:p>
            <a:r>
              <a:rPr lang="nb-NO" dirty="0" smtClean="0"/>
              <a:t>Lekser</a:t>
            </a:r>
            <a:r>
              <a:rPr lang="nb-NO" dirty="0"/>
              <a:t>, oppgaver, aktiviteter, ressurser og </a:t>
            </a:r>
            <a:r>
              <a:rPr lang="nb-NO" dirty="0" smtClean="0"/>
              <a:t>lignende</a:t>
            </a:r>
          </a:p>
          <a:p>
            <a:pPr lvl="1"/>
            <a:r>
              <a:rPr lang="nb-NO" sz="2500" dirty="0" smtClean="0"/>
              <a:t>Lekser deles ut i papir og i portalen</a:t>
            </a:r>
            <a:endParaRPr lang="nb-NO" sz="2500" dirty="0" smtClean="0"/>
          </a:p>
          <a:p>
            <a:pPr lvl="1"/>
            <a:r>
              <a:rPr lang="nb-NO" sz="2500" dirty="0" smtClean="0"/>
              <a:t>Oppgaver, aktiviteter </a:t>
            </a:r>
            <a:r>
              <a:rPr lang="nb-NO" sz="2500" dirty="0" err="1" smtClean="0"/>
              <a:t>o.l</a:t>
            </a:r>
            <a:r>
              <a:rPr lang="nb-NO" sz="2500" dirty="0" smtClean="0"/>
              <a:t> legges inn i periodeplan. </a:t>
            </a:r>
            <a:endParaRPr lang="nb-NO" sz="2500" dirty="0"/>
          </a:p>
          <a:p>
            <a:r>
              <a:rPr lang="nb-NO" dirty="0"/>
              <a:t>Vurdering og oppfølging </a:t>
            </a:r>
            <a:endParaRPr lang="nb-NO" dirty="0" smtClean="0"/>
          </a:p>
          <a:p>
            <a:pPr lvl="1"/>
            <a:r>
              <a:rPr lang="nb-NO" dirty="0"/>
              <a:t>Faglærer registrerer sentrale vurderinger og tilbakemeldinger for terminen i vurderingsoversikten i </a:t>
            </a:r>
            <a:r>
              <a:rPr lang="nb-NO" dirty="0" err="1"/>
              <a:t>itslearning</a:t>
            </a:r>
            <a:r>
              <a:rPr lang="nb-NO" dirty="0"/>
              <a:t>, slik at det blir tilgjengelig for elev og foresatt</a:t>
            </a:r>
          </a:p>
          <a:p>
            <a:pPr lvl="1"/>
            <a:r>
              <a:rPr lang="nb-NO" dirty="0"/>
              <a:t>Fag- og kontaktlærere registrerer anmerkninger for orden og atferd i </a:t>
            </a:r>
            <a:r>
              <a:rPr lang="nb-NO" dirty="0" err="1"/>
              <a:t>itslearning</a:t>
            </a:r>
            <a:r>
              <a:rPr lang="nb-NO" dirty="0"/>
              <a:t>, slik at det blir tilgjengelig for elev og foresatt</a:t>
            </a:r>
          </a:p>
          <a:p>
            <a:pPr lvl="1"/>
            <a:r>
              <a:rPr lang="nb-NO" dirty="0"/>
              <a:t>Fag- og kontaktlærere registrerer halvårs- og sluttvurdering for fag, orden og atferd i </a:t>
            </a:r>
            <a:r>
              <a:rPr lang="nb-NO" dirty="0" err="1"/>
              <a:t>itslearning</a:t>
            </a:r>
            <a:r>
              <a:rPr lang="nb-NO" dirty="0"/>
              <a:t>, slik at det blir tilgjengelig for elev og foresatt</a:t>
            </a:r>
          </a:p>
          <a:p>
            <a:r>
              <a:rPr lang="nb-NO" dirty="0" smtClean="0"/>
              <a:t>Fagressurser </a:t>
            </a:r>
            <a:r>
              <a:rPr lang="nb-NO" dirty="0"/>
              <a:t>og </a:t>
            </a:r>
            <a:r>
              <a:rPr lang="nb-NO" dirty="0" smtClean="0"/>
              <a:t>fagstoff</a:t>
            </a:r>
          </a:p>
          <a:p>
            <a:pPr lvl="1"/>
            <a:r>
              <a:rPr lang="nb-NO" sz="2500" dirty="0"/>
              <a:t>Faglærer kan benytte ulike verktøy/løsninger for å produsere eller samle fagressurser</a:t>
            </a:r>
          </a:p>
          <a:p>
            <a:pPr lvl="1"/>
            <a:r>
              <a:rPr lang="nb-NO" sz="2500" dirty="0"/>
              <a:t>Faglærer presenterer relevante fagressurser i undervisningsplanene i </a:t>
            </a:r>
            <a:r>
              <a:rPr lang="nb-NO" sz="2500" dirty="0" err="1"/>
              <a:t>itslearning</a:t>
            </a:r>
            <a:endParaRPr lang="nb-NO" sz="2500" dirty="0"/>
          </a:p>
          <a:p>
            <a:r>
              <a:rPr lang="nb-NO" dirty="0" smtClean="0"/>
              <a:t>Praktiske fellesbeskjeder</a:t>
            </a:r>
          </a:p>
          <a:p>
            <a:pPr lvl="1"/>
            <a:r>
              <a:rPr lang="nb-NO" sz="2600" dirty="0"/>
              <a:t>Alle fellesbeskjeder til fag- og klassegrupper sendes som meldinger i Portalen, slik at de blir tilgjengelig for elever og eventuelt foresatte </a:t>
            </a:r>
          </a:p>
          <a:p>
            <a:pPr lvl="1"/>
            <a:r>
              <a:rPr lang="nb-NO" sz="2600" dirty="0"/>
              <a:t>Hastemeldinger kan sendes som </a:t>
            </a:r>
            <a:r>
              <a:rPr lang="nb-NO" sz="2600" dirty="0" err="1"/>
              <a:t>SkoleSMS</a:t>
            </a:r>
            <a:endParaRPr lang="nb-NO" sz="2600" dirty="0"/>
          </a:p>
          <a:p>
            <a:r>
              <a:rPr lang="nb-NO" dirty="0" smtClean="0"/>
              <a:t>Fraværsregistrering</a:t>
            </a:r>
          </a:p>
          <a:p>
            <a:pPr lvl="1"/>
            <a:r>
              <a:rPr lang="nb-NO" dirty="0"/>
              <a:t>Fag- og kontaktlærere registrerer fravær i fraværsløsningen</a:t>
            </a:r>
          </a:p>
          <a:p>
            <a:pPr lvl="1"/>
            <a:endParaRPr lang="nb-NO" dirty="0" smtClean="0"/>
          </a:p>
          <a:p>
            <a:pPr lvl="1"/>
            <a:endParaRPr lang="nb-NO" sz="2600" dirty="0"/>
          </a:p>
        </p:txBody>
      </p:sp>
    </p:spTree>
    <p:extLst>
      <p:ext uri="{BB962C8B-B14F-4D97-AF65-F5344CB8AC3E}">
        <p14:creationId xmlns:p14="http://schemas.microsoft.com/office/powerpoint/2010/main" val="112106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nb-NO" sz="1800" dirty="0"/>
              <a:t>Informasjon, kommunikasjon og samhandling:</a:t>
            </a:r>
            <a:r>
              <a:rPr lang="nb-NO" dirty="0"/>
              <a:t/>
            </a:r>
            <a:br>
              <a:rPr lang="nb-NO" dirty="0"/>
            </a:br>
            <a:r>
              <a:rPr lang="nb-NO" dirty="0"/>
              <a:t>Lærer – lærer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idx="1"/>
          </p:nvPr>
        </p:nvSpPr>
        <p:spPr>
          <a:xfrm>
            <a:off x="623392" y="1760966"/>
            <a:ext cx="11041227" cy="396044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nb-NO" sz="2000" dirty="0"/>
              <a:t>Faglig samarbeid og deling av dokumenter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nb-NO" sz="2000" dirty="0" smtClean="0"/>
              <a:t>Team/trinn:</a:t>
            </a:r>
          </a:p>
          <a:p>
            <a:pPr lvl="1">
              <a:lnSpc>
                <a:spcPct val="80000"/>
              </a:lnSpc>
            </a:pPr>
            <a:r>
              <a:rPr lang="nb-NO" sz="2000" dirty="0"/>
              <a:t>G</a:t>
            </a:r>
            <a:r>
              <a:rPr lang="nb-NO" sz="2000" dirty="0" smtClean="0"/>
              <a:t>rupper i Office 365 til administrative dokumenter. (informasjon, læringsmiljø o.l.)</a:t>
            </a:r>
          </a:p>
          <a:p>
            <a:pPr lvl="1">
              <a:lnSpc>
                <a:spcPct val="80000"/>
              </a:lnSpc>
            </a:pPr>
            <a:r>
              <a:rPr lang="nb-NO" sz="2000" dirty="0" err="1" smtClean="0"/>
              <a:t>Its</a:t>
            </a:r>
            <a:r>
              <a:rPr lang="nb-NO" sz="2000" dirty="0" smtClean="0"/>
              <a:t> til faglige dokumenter (undervisningsopplegg, fagplaner, vurderinger </a:t>
            </a:r>
            <a:r>
              <a:rPr lang="nb-NO" sz="2000" dirty="0" err="1" smtClean="0"/>
              <a:t>o.l</a:t>
            </a:r>
            <a:r>
              <a:rPr lang="nb-NO" sz="2000" dirty="0" smtClean="0"/>
              <a:t>) </a:t>
            </a:r>
          </a:p>
          <a:p>
            <a:pPr marL="914400" lvl="2" indent="0">
              <a:lnSpc>
                <a:spcPct val="80000"/>
              </a:lnSpc>
              <a:buNone/>
            </a:pPr>
            <a:endParaRPr lang="nb-NO" sz="1600" dirty="0"/>
          </a:p>
          <a:p>
            <a:pPr>
              <a:lnSpc>
                <a:spcPct val="80000"/>
              </a:lnSpc>
            </a:pPr>
            <a:r>
              <a:rPr lang="nb-NO" sz="2000" dirty="0"/>
              <a:t>Booking av møter og ressurser</a:t>
            </a:r>
          </a:p>
          <a:p>
            <a:pPr lvl="1">
              <a:lnSpc>
                <a:spcPct val="80000"/>
              </a:lnSpc>
            </a:pPr>
            <a:r>
              <a:rPr lang="nb-NO" sz="1600" dirty="0" smtClean="0"/>
              <a:t>Outlook brukes.</a:t>
            </a:r>
            <a:endParaRPr lang="nb-NO" sz="1600" dirty="0"/>
          </a:p>
          <a:p>
            <a:pPr marL="0" indent="0">
              <a:lnSpc>
                <a:spcPct val="80000"/>
              </a:lnSpc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2447239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nb-NO" sz="1800" dirty="0"/>
              <a:t>Informasjon, kommunikasjon og samhandling:</a:t>
            </a:r>
            <a:r>
              <a:rPr lang="nb-NO" dirty="0"/>
              <a:t/>
            </a:r>
            <a:br>
              <a:rPr lang="nb-NO" dirty="0"/>
            </a:br>
            <a:r>
              <a:rPr lang="nb-NO" dirty="0"/>
              <a:t>Ledelse – ansatt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nb-NO" sz="2000" dirty="0"/>
              <a:t>Praktiske fellesbeskjeder</a:t>
            </a:r>
          </a:p>
          <a:p>
            <a:pPr lvl="1"/>
            <a:r>
              <a:rPr lang="nb-NO" sz="1600" dirty="0"/>
              <a:t>Alle fellesbeskjeder fra ledelsen sendes som meldinger i Portalen </a:t>
            </a:r>
          </a:p>
          <a:p>
            <a:pPr lvl="1"/>
            <a:r>
              <a:rPr lang="nb-NO" sz="1600" dirty="0" smtClean="0"/>
              <a:t>Hastemeldinger kan sendes som </a:t>
            </a:r>
            <a:r>
              <a:rPr lang="nb-NO" sz="1600" dirty="0" err="1" smtClean="0"/>
              <a:t>SkoleSMS</a:t>
            </a:r>
            <a:endParaRPr lang="nb-NO" sz="1600" dirty="0" smtClean="0"/>
          </a:p>
          <a:p>
            <a:pPr>
              <a:lnSpc>
                <a:spcPct val="90000"/>
              </a:lnSpc>
            </a:pPr>
            <a:r>
              <a:rPr lang="nb-NO" sz="2000" dirty="0" smtClean="0"/>
              <a:t>Beredskapsmeldinger</a:t>
            </a:r>
            <a:endParaRPr lang="nb-NO" sz="2000" dirty="0"/>
          </a:p>
          <a:p>
            <a:pPr lvl="1"/>
            <a:r>
              <a:rPr lang="nb-NO" sz="1600" dirty="0"/>
              <a:t>Hastemeldinger sendes som </a:t>
            </a:r>
            <a:r>
              <a:rPr lang="nb-NO" sz="1600" dirty="0" err="1"/>
              <a:t>SkoleSMS</a:t>
            </a:r>
            <a:endParaRPr lang="nb-NO" sz="1600" dirty="0"/>
          </a:p>
          <a:p>
            <a:pPr>
              <a:lnSpc>
                <a:spcPct val="90000"/>
              </a:lnSpc>
            </a:pPr>
            <a:r>
              <a:rPr lang="nb-NO" sz="2000" dirty="0" smtClean="0"/>
              <a:t>Møtereferater</a:t>
            </a:r>
            <a:endParaRPr lang="nb-NO" sz="2000" dirty="0"/>
          </a:p>
          <a:p>
            <a:pPr lvl="1"/>
            <a:r>
              <a:rPr lang="nb-NO" sz="1600" dirty="0"/>
              <a:t>Referater fra AMU-møter, fellessamlinger, seksjonsmøter og </a:t>
            </a:r>
            <a:r>
              <a:rPr lang="nb-NO" sz="1600" dirty="0" smtClean="0"/>
              <a:t>faggrupper </a:t>
            </a:r>
            <a:r>
              <a:rPr lang="nb-NO" sz="1600" dirty="0"/>
              <a:t>skrives </a:t>
            </a:r>
            <a:r>
              <a:rPr lang="nb-NO" sz="1600" dirty="0" smtClean="0"/>
              <a:t>legges </a:t>
            </a:r>
            <a:r>
              <a:rPr lang="nb-NO" sz="1600" dirty="0"/>
              <a:t>inn i "Dokumenter lærere" i </a:t>
            </a:r>
            <a:r>
              <a:rPr lang="nb-NO" sz="1600" dirty="0" err="1"/>
              <a:t>Sharepoint</a:t>
            </a:r>
            <a:endParaRPr lang="nb-NO" sz="1600" dirty="0"/>
          </a:p>
          <a:p>
            <a:pPr>
              <a:lnSpc>
                <a:spcPct val="90000"/>
              </a:lnSpc>
            </a:pPr>
            <a:r>
              <a:rPr lang="nb-NO" sz="2000" dirty="0" smtClean="0"/>
              <a:t>Maler</a:t>
            </a:r>
            <a:r>
              <a:rPr lang="nb-NO" sz="2000" dirty="0"/>
              <a:t>, skjemaer, </a:t>
            </a:r>
            <a:r>
              <a:rPr lang="nb-NO" sz="2000" dirty="0" err="1"/>
              <a:t>årshjul</a:t>
            </a:r>
            <a:r>
              <a:rPr lang="nb-NO" sz="2000" dirty="0"/>
              <a:t> og lignende</a:t>
            </a:r>
          </a:p>
          <a:p>
            <a:pPr lvl="1"/>
            <a:r>
              <a:rPr lang="nb-NO" sz="1600" dirty="0"/>
              <a:t>Maler, skjemaer, </a:t>
            </a:r>
            <a:r>
              <a:rPr lang="nb-NO" sz="1600" dirty="0" err="1"/>
              <a:t>årshjul</a:t>
            </a:r>
            <a:r>
              <a:rPr lang="nb-NO" sz="1600" dirty="0"/>
              <a:t> og </a:t>
            </a:r>
            <a:r>
              <a:rPr lang="nb-NO" sz="1600" dirty="0" smtClean="0"/>
              <a:t>lignende legges inn i </a:t>
            </a:r>
            <a:r>
              <a:rPr lang="nb-NO" sz="1600" dirty="0"/>
              <a:t>"Dokumenter lærere" i </a:t>
            </a:r>
            <a:r>
              <a:rPr lang="nb-NO" sz="1600" dirty="0" err="1"/>
              <a:t>Sharepoint</a:t>
            </a:r>
            <a:endParaRPr lang="nb-NO" sz="1600" dirty="0"/>
          </a:p>
          <a:p>
            <a:pPr lvl="1">
              <a:lnSpc>
                <a:spcPct val="90000"/>
              </a:lnSpc>
            </a:pPr>
            <a:endParaRPr lang="nb-NO" sz="1600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19297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nb-NO" sz="1800" dirty="0"/>
              <a:t>Informasjon, kommunikasjon og samhandling:</a:t>
            </a:r>
            <a:br>
              <a:rPr lang="nb-NO" sz="1800" dirty="0"/>
            </a:br>
            <a:r>
              <a:rPr lang="nb-NO" dirty="0"/>
              <a:t>Ledelse – elev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nb-NO" sz="2000" dirty="0"/>
              <a:t>Praktiske fellesbeskjeder</a:t>
            </a:r>
          </a:p>
          <a:p>
            <a:pPr lvl="1"/>
            <a:r>
              <a:rPr lang="nb-NO" sz="1600" dirty="0"/>
              <a:t>Alle fellesbeskjeder fra ledelsen sendes som meldinger i Portalen </a:t>
            </a:r>
          </a:p>
          <a:p>
            <a:pPr lvl="1"/>
            <a:r>
              <a:rPr lang="nb-NO" sz="1600" dirty="0"/>
              <a:t>Hastemeldinger kan sendes som </a:t>
            </a:r>
            <a:r>
              <a:rPr lang="nb-NO" sz="1600" dirty="0" err="1"/>
              <a:t>SkoleSMS</a:t>
            </a:r>
            <a:endParaRPr lang="nb-NO" sz="1600" dirty="0"/>
          </a:p>
          <a:p>
            <a:pPr>
              <a:lnSpc>
                <a:spcPct val="90000"/>
              </a:lnSpc>
            </a:pPr>
            <a:r>
              <a:rPr lang="nb-NO" sz="2000" dirty="0" smtClean="0"/>
              <a:t>Beredskapsmeldinger</a:t>
            </a:r>
            <a:endParaRPr lang="nb-NO" sz="2000" dirty="0"/>
          </a:p>
          <a:p>
            <a:pPr lvl="1"/>
            <a:r>
              <a:rPr lang="nb-NO" sz="1600" dirty="0"/>
              <a:t>Hastemeldinger kan sendes som </a:t>
            </a:r>
            <a:r>
              <a:rPr lang="nb-NO" sz="1600" dirty="0" err="1"/>
              <a:t>SkoleSMS</a:t>
            </a:r>
            <a:endParaRPr lang="nb-NO" sz="1600" dirty="0"/>
          </a:p>
          <a:p>
            <a:pPr>
              <a:lnSpc>
                <a:spcPct val="90000"/>
              </a:lnSpc>
            </a:pPr>
            <a:r>
              <a:rPr lang="nb-NO" sz="2000" dirty="0" smtClean="0"/>
              <a:t>Reglement</a:t>
            </a:r>
            <a:r>
              <a:rPr lang="nb-NO" sz="2000" dirty="0"/>
              <a:t>, </a:t>
            </a:r>
            <a:r>
              <a:rPr lang="nb-NO" sz="2000" dirty="0" err="1"/>
              <a:t>årshjul</a:t>
            </a:r>
            <a:r>
              <a:rPr lang="nb-NO" sz="2000" dirty="0"/>
              <a:t>, skjemaer og lignende</a:t>
            </a:r>
          </a:p>
          <a:p>
            <a:pPr lvl="1">
              <a:lnSpc>
                <a:spcPct val="90000"/>
              </a:lnSpc>
            </a:pPr>
            <a:r>
              <a:rPr lang="nb-NO" sz="1600" dirty="0" smtClean="0"/>
              <a:t>Ligger på skolens hjemmeside.</a:t>
            </a:r>
            <a:endParaRPr lang="nb-NO" sz="1600" dirty="0"/>
          </a:p>
        </p:txBody>
      </p:sp>
    </p:spTree>
    <p:extLst>
      <p:ext uri="{BB962C8B-B14F-4D97-AF65-F5344CB8AC3E}">
        <p14:creationId xmlns:p14="http://schemas.microsoft.com/office/powerpoint/2010/main" val="2208427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nb-NO" sz="1800" dirty="0"/>
              <a:t>Informasjon, kommunikasjon og samhandling:</a:t>
            </a:r>
            <a:br>
              <a:rPr lang="nb-NO" sz="1800" dirty="0"/>
            </a:br>
            <a:r>
              <a:rPr lang="nb-NO" dirty="0"/>
              <a:t>Skole – hjem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b-NO" sz="2000" dirty="0" smtClean="0"/>
              <a:t>Praktiske fellesbeskjeder</a:t>
            </a:r>
          </a:p>
          <a:p>
            <a:pPr lvl="1"/>
            <a:r>
              <a:rPr lang="nb-NO" sz="1600" dirty="0"/>
              <a:t>Alle fellesbeskjeder til foresatte fra lærere og ledelse sendes som meldinger i Portalen, slik at foresatte får en samlet oversikt i Portalen og kan velge å få videresendt til egen e-post</a:t>
            </a:r>
          </a:p>
          <a:p>
            <a:r>
              <a:rPr lang="nb-NO" sz="2000" dirty="0" smtClean="0"/>
              <a:t>Beredskapsmeldinger</a:t>
            </a:r>
            <a:endParaRPr lang="nb-NO" sz="2000" dirty="0"/>
          </a:p>
          <a:p>
            <a:pPr lvl="1"/>
            <a:r>
              <a:rPr lang="nb-NO" sz="1600" dirty="0" smtClean="0"/>
              <a:t>Hastemeldinger sendes i  </a:t>
            </a:r>
            <a:r>
              <a:rPr lang="nb-NO" sz="1600" dirty="0" err="1"/>
              <a:t>Teletopia</a:t>
            </a:r>
            <a:r>
              <a:rPr lang="nb-NO" sz="1600" dirty="0"/>
              <a:t> - </a:t>
            </a:r>
            <a:r>
              <a:rPr lang="nb-NO" sz="1600" dirty="0" err="1" smtClean="0"/>
              <a:t>skolesms</a:t>
            </a:r>
            <a:endParaRPr lang="nb-NO" sz="1600" dirty="0"/>
          </a:p>
          <a:p>
            <a:r>
              <a:rPr lang="nb-NO" sz="2000" dirty="0"/>
              <a:t>Møtereferater</a:t>
            </a:r>
          </a:p>
          <a:p>
            <a:pPr lvl="1"/>
            <a:r>
              <a:rPr lang="nb-NO" sz="1600" dirty="0"/>
              <a:t>Driftsstyret er et offentlig organ og referatene publiseres derfor som PDF på skolens nettside</a:t>
            </a:r>
          </a:p>
          <a:p>
            <a:pPr lvl="1"/>
            <a:r>
              <a:rPr lang="nb-NO" sz="1600" dirty="0"/>
              <a:t>FAU-referater distribueres av FAU-styret slik det er beskrevet på skolens </a:t>
            </a:r>
            <a:r>
              <a:rPr lang="nb-NO" sz="1600" dirty="0" smtClean="0"/>
              <a:t>nettside (FAU må sende referat til skolen)</a:t>
            </a:r>
            <a:endParaRPr lang="nb-NO" sz="1600" dirty="0"/>
          </a:p>
          <a:p>
            <a:r>
              <a:rPr lang="nb-NO" sz="2000" dirty="0"/>
              <a:t>Fraværsoppfølging </a:t>
            </a:r>
          </a:p>
          <a:p>
            <a:pPr lvl="1"/>
            <a:r>
              <a:rPr lang="nb-NO" sz="1600" dirty="0" smtClean="0"/>
              <a:t>Fravær føres i fraværsverktøyet. Kontakt med hjemmet etter tre dager. </a:t>
            </a:r>
            <a:endParaRPr lang="nb-NO" sz="1600" dirty="0"/>
          </a:p>
          <a:p>
            <a:r>
              <a:rPr lang="nb-NO" sz="2000" dirty="0"/>
              <a:t>Reglement, </a:t>
            </a:r>
            <a:r>
              <a:rPr lang="nb-NO" sz="2000" dirty="0" err="1"/>
              <a:t>årshjul</a:t>
            </a:r>
            <a:r>
              <a:rPr lang="nb-NO" sz="2000" dirty="0"/>
              <a:t>, skjemaer og lignende</a:t>
            </a:r>
          </a:p>
          <a:p>
            <a:pPr lvl="1"/>
            <a:r>
              <a:rPr lang="nb-NO" sz="1600" dirty="0"/>
              <a:t>Skolens ordens- og permisjonsreglement samt søknadsskjemaer som er relevante for elevene, skal ligge tilgjengelig på skolens nettside under menypunktet </a:t>
            </a:r>
            <a:r>
              <a:rPr lang="nb-NO" sz="1600" i="1" dirty="0"/>
              <a:t>For elever</a:t>
            </a:r>
          </a:p>
          <a:p>
            <a:pPr lvl="1"/>
            <a:r>
              <a:rPr lang="nb-NO" sz="1600" dirty="0"/>
              <a:t>Kalenderen på skolens nettside benyttes til å varsle om hendelser som gjelder for hele trinn eller hele skolen </a:t>
            </a:r>
          </a:p>
        </p:txBody>
      </p:sp>
    </p:spTree>
    <p:extLst>
      <p:ext uri="{BB962C8B-B14F-4D97-AF65-F5344CB8AC3E}">
        <p14:creationId xmlns:p14="http://schemas.microsoft.com/office/powerpoint/2010/main" val="419033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Tittel 1"/>
          <p:cNvSpPr txBox="1">
            <a:spLocks/>
          </p:cNvSpPr>
          <p:nvPr/>
        </p:nvSpPr>
        <p:spPr>
          <a:xfrm>
            <a:off x="623392" y="274645"/>
            <a:ext cx="11041227" cy="108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b="1" dirty="0" smtClean="0"/>
              <a:t>Oversikt over skolens bruk av plattformen</a:t>
            </a:r>
            <a:endParaRPr lang="nb-NO" b="1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818526357"/>
              </p:ext>
            </p:extLst>
          </p:nvPr>
        </p:nvGraphicFramePr>
        <p:xfrm>
          <a:off x="134295" y="1116531"/>
          <a:ext cx="11954924" cy="5571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94599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Tittel 1"/>
          <p:cNvSpPr txBox="1">
            <a:spLocks/>
          </p:cNvSpPr>
          <p:nvPr/>
        </p:nvSpPr>
        <p:spPr>
          <a:xfrm>
            <a:off x="1297172" y="370342"/>
            <a:ext cx="1043054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b="1" smtClean="0"/>
              <a:t>Krav til minimumskompetanse for ansatte </a:t>
            </a:r>
            <a:endParaRPr lang="nb-NO" b="1" dirty="0"/>
          </a:p>
        </p:txBody>
      </p:sp>
      <p:graphicFrame>
        <p:nvGraphicFramePr>
          <p:cNvPr id="5" name="Plassholder for innhold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396288"/>
              </p:ext>
            </p:extLst>
          </p:nvPr>
        </p:nvGraphicFramePr>
        <p:xfrm>
          <a:off x="0" y="1196752"/>
          <a:ext cx="12192000" cy="5661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48177"/>
                <a:gridCol w="255181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6244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2956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4492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b="0" dirty="0" smtClean="0"/>
                        <a:t>itslearning</a:t>
                      </a:r>
                      <a:r>
                        <a:rPr lang="nb-NO" b="0" baseline="0" dirty="0" smtClean="0"/>
                        <a:t> </a:t>
                      </a:r>
                      <a:endParaRPr lang="nb-NO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b="0" dirty="0" smtClean="0"/>
                        <a:t>Office</a:t>
                      </a:r>
                      <a:r>
                        <a:rPr lang="nb-NO" b="0" baseline="0" dirty="0" smtClean="0"/>
                        <a:t> 365</a:t>
                      </a:r>
                      <a:endParaRPr lang="nb-NO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b="0" dirty="0"/>
                        <a:t>Portalen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b="0" dirty="0" smtClean="0"/>
                        <a:t>SkoleSMS</a:t>
                      </a:r>
                      <a:endParaRPr lang="nb-NO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16322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600" dirty="0" smtClean="0"/>
                        <a:t>Opprette og redigere</a:t>
                      </a:r>
                      <a:r>
                        <a:rPr lang="nb-NO" sz="1600" baseline="0" dirty="0" smtClean="0"/>
                        <a:t> </a:t>
                      </a:r>
                      <a:r>
                        <a:rPr lang="nb-NO" sz="1600" dirty="0" smtClean="0"/>
                        <a:t>hendelser (timer) for fag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600" dirty="0" smtClean="0"/>
                        <a:t>Hente mål fra sentral og lokal</a:t>
                      </a:r>
                      <a:r>
                        <a:rPr lang="nb-NO" sz="1600" baseline="0" dirty="0" smtClean="0"/>
                        <a:t> </a:t>
                      </a:r>
                      <a:r>
                        <a:rPr lang="nb-NO" sz="1600" dirty="0" smtClean="0"/>
                        <a:t>målstruktur, og opprette mål i et fag (itslearning)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600" dirty="0" smtClean="0"/>
                        <a:t>Opprette perioder i planleggeren for et fag, og definere termin og mål for periodene (itslearning)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600" dirty="0" smtClean="0"/>
                        <a:t>Legge inn tekst/beskrivelser for periodene (itslearning)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Opprette undervisningsplaner med mål, ressurser og ulike aktiviteter (itslearning)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Opprette egendefinerte vurderinger og vurdere elevaktivitet (itslearning)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Registrere anmerkninger for orden og atferd (ungdomstrinn) (itslearning)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Generere varselbrev knyttet til fare for nedsatt karakter /</a:t>
                      </a:r>
                      <a:r>
                        <a:rPr lang="nb-NO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nb-NO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manglende vurderingsgrunnlag (ungdomstrinn) (itslearning)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Registrere halvårs- og sluttvurdering (itslearning)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Opprette fagsider i sideverktøyet (itslearning)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Registrere fravær for enkelttimer og heldagsfravær</a:t>
                      </a:r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Hente frem kalendere for rom, ressurser og andre personer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Opprette et møte (kalenderhendelse) og invitere andre personer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Reservere rom og ressurser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nb-NO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Grunnleggende forståelse for infosider i Portalen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Kunne finne frem til og navigere i de aktuelle infosidene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600" dirty="0" smtClean="0"/>
                        <a:t>Sende melding til grupper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600" dirty="0" smtClean="0"/>
                        <a:t>Kjenne til gruppebetegnelser og kunne søke frem disse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600" dirty="0" smtClean="0"/>
                        <a:t>Legge til vedlegg eller spørsmål og kunne be om lesebekreftelse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nb-NO" sz="1600" dirty="0" smtClean="0"/>
                    </a:p>
                    <a:p>
                      <a:endParaRPr lang="nb-NO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600" dirty="0" smtClean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Kunne sende SMS via systemet for SkoleSMS</a:t>
                      </a:r>
                      <a:endParaRPr lang="nb-NO" sz="16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nb-NO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1347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3104434"/>
              </p:ext>
            </p:extLst>
          </p:nvPr>
        </p:nvGraphicFramePr>
        <p:xfrm>
          <a:off x="1" y="0"/>
          <a:ext cx="12191999" cy="7061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16410"/>
                <a:gridCol w="2773235"/>
                <a:gridCol w="2868865"/>
                <a:gridCol w="2533489"/>
              </a:tblGrid>
              <a:tr h="649916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3200" dirty="0" smtClean="0"/>
                        <a:t>Skolens utviklingsplan; </a:t>
                      </a:r>
                      <a:r>
                        <a:rPr lang="nb-NO" sz="3200" dirty="0" smtClean="0"/>
                        <a:t>Veitvet</a:t>
                      </a:r>
                      <a:endParaRPr lang="nb-NO" sz="32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b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b="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nb-NO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nb-NO" b="0" dirty="0"/>
                    </a:p>
                  </a:txBody>
                  <a:tcPr/>
                </a:tc>
              </a:tr>
              <a:tr h="37138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Tiltak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Indikator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b-NO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Mål 2017</a:t>
                      </a:r>
                      <a:endParaRPr lang="nb-NO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b-NO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Mål 2020</a:t>
                      </a:r>
                      <a:endParaRPr lang="nb-NO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206987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nb-NO" sz="1200" b="1" dirty="0" smtClean="0"/>
                        <a:t>itslearning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nb-NO" sz="1200" dirty="0" smtClean="0"/>
                        <a:t>Alle fag- og kontaktlærere skal benytte løsningen for å produsere og samle relevant informasjon knyttet til elevenes undervisning.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dirty="0" smtClean="0"/>
                        <a:t>Timeplaner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dirty="0" smtClean="0"/>
                        <a:t>Fagplaner for alle fag 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dirty="0" smtClean="0"/>
                        <a:t>Vurderinger ligger i oversikten</a:t>
                      </a:r>
                      <a:endParaRPr lang="nb-NO" sz="1200" dirty="0" smtClean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dirty="0" smtClean="0"/>
                        <a:t>Påloggings-statistikk for ulike brukergrupper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dirty="0" smtClean="0"/>
                        <a:t>Elever og foresatte har tilgang til timeplan, fagplaner, arbeidsoppgaver, lekser og vurderinger i løsningen. 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dirty="0" smtClean="0"/>
                        <a:t>Foresattes bruk har økt med 20% </a:t>
                      </a:r>
                      <a:r>
                        <a:rPr lang="nb-NO" sz="1200" dirty="0" err="1" smtClean="0"/>
                        <a:t>ift</a:t>
                      </a:r>
                      <a:r>
                        <a:rPr lang="nb-NO" sz="1200" baseline="0" dirty="0" smtClean="0"/>
                        <a:t> høsten 2016</a:t>
                      </a:r>
                      <a:endParaRPr lang="nb-NO" sz="1200" dirty="0" smtClean="0"/>
                    </a:p>
                    <a:p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dirty="0" smtClean="0"/>
                        <a:t>Foresattes bruk har økt med 60% </a:t>
                      </a:r>
                      <a:r>
                        <a:rPr lang="nb-NO" sz="1200" dirty="0" err="1" smtClean="0"/>
                        <a:t>ift</a:t>
                      </a:r>
                      <a:r>
                        <a:rPr lang="nb-NO" sz="1200" dirty="0" smtClean="0"/>
                        <a:t> høsten 2016.</a:t>
                      </a:r>
                    </a:p>
                    <a:p>
                      <a:endParaRPr lang="nb-NO" sz="1200" dirty="0"/>
                    </a:p>
                  </a:txBody>
                  <a:tcPr/>
                </a:tc>
              </a:tr>
              <a:tr h="1578368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nb-NO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Office 365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Skolens ressurspersoner skal tilrettelegge for faglig samarbeid og deling av dokumenter i Office 365 / SharePoint.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Skolens ressurspersoner oppretter og vedlikeholder oversikt over rom og ressurser i Outlook.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dirty="0" smtClean="0"/>
                        <a:t>Brukerundersøkelse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dirty="0" smtClean="0"/>
                        <a:t>Statistikk fra bruk av Outlook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dirty="0" smtClean="0"/>
                        <a:t>Lærerne sier at de benytter områder for fag-/og team i Office 365 / SharePoint til faglig samarbeid og deling av dokumenter.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dirty="0" smtClean="0"/>
                        <a:t>Reservasjon av rom og ressurser gjøres i Outlook.   </a:t>
                      </a:r>
                    </a:p>
                    <a:p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dirty="0" smtClean="0"/>
                        <a:t>Lærerne sier at de benytter områder for fag-/og team i Office 365 / SharePoint til faglig samarbeid og deling av dokumenter.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dirty="0" smtClean="0"/>
                        <a:t>Reservasjon av rom og ressurser gjøres i Outlook.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nb-NO" sz="1200" dirty="0" smtClean="0"/>
                    </a:p>
                  </a:txBody>
                  <a:tcPr/>
                </a:tc>
              </a:tr>
              <a:tr h="1578368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nb-NO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Portalen</a:t>
                      </a:r>
                    </a:p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nb-NO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Ansatte benytter meldingsverktøyet i portalen til å publisere fellesbeskjeder til de ulike brukergruppene. Det opprettes en egen infoside i portalen for ansatte som holdes oppdatert med alle relevante maler og skjemaer.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dirty="0" smtClean="0"/>
                        <a:t>Brukerundersøkelse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dirty="0" smtClean="0"/>
                        <a:t>75% av Elevene, 60%</a:t>
                      </a:r>
                      <a:r>
                        <a:rPr lang="nb-NO" sz="1200" baseline="0" dirty="0" smtClean="0"/>
                        <a:t> av </a:t>
                      </a:r>
                      <a:r>
                        <a:rPr lang="nb-NO" sz="1200" dirty="0" smtClean="0"/>
                        <a:t>foresatte og 85% av de ansatte sier</a:t>
                      </a:r>
                      <a:r>
                        <a:rPr lang="nb-NO" sz="1200" baseline="0" dirty="0" smtClean="0"/>
                        <a:t> de </a:t>
                      </a:r>
                      <a:r>
                        <a:rPr lang="nb-NO" sz="1200" dirty="0" smtClean="0"/>
                        <a:t>finner oversikt over alle praktiske beskjeder i meldingsverktøyet i portalen.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dirty="0" smtClean="0"/>
                        <a:t>80% av de ansatte sier de finner relevante maler og skjemaer på en infoside for ansatte.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dirty="0" smtClean="0"/>
                        <a:t>85% av Elevene, 80%</a:t>
                      </a:r>
                      <a:r>
                        <a:rPr lang="nb-NO" sz="1200" baseline="0" dirty="0" smtClean="0"/>
                        <a:t> av </a:t>
                      </a:r>
                      <a:r>
                        <a:rPr lang="nb-NO" sz="1200" dirty="0" smtClean="0"/>
                        <a:t>foresatte og 95% av de ansatte sier</a:t>
                      </a:r>
                      <a:r>
                        <a:rPr lang="nb-NO" sz="1200" baseline="0" dirty="0" smtClean="0"/>
                        <a:t> de </a:t>
                      </a:r>
                      <a:r>
                        <a:rPr lang="nb-NO" sz="1200" dirty="0" smtClean="0"/>
                        <a:t>finner oversikt over alle praktiske beskjeder i meldingsverktøyet i portalen.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dirty="0" smtClean="0"/>
                        <a:t>95% av de ansatte sier de finner relevante maler og skjemaer på en infoside for ansatte.</a:t>
                      </a:r>
                    </a:p>
                  </a:txBody>
                  <a:tcPr/>
                </a:tc>
              </a:tr>
              <a:tr h="1472981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nb-NO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SkoleSMS</a:t>
                      </a:r>
                    </a:p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nb-NO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Skolen har utarbeidet rutiner for bruk av Skole SMS til haste- og beredskapsmeldinger og for fraværsoppfølging.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dirty="0" smtClean="0"/>
                        <a:t>Antall SMS til elever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dirty="0" smtClean="0"/>
                        <a:t>Antall SMS til</a:t>
                      </a:r>
                      <a:r>
                        <a:rPr lang="nb-NO" sz="1200" baseline="0" dirty="0" smtClean="0"/>
                        <a:t> ansatte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 smtClean="0"/>
                        <a:t>Antall SMS til foresatte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 smtClean="0"/>
                        <a:t>Antall SMS fra foresatte</a:t>
                      </a: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dirty="0" smtClean="0"/>
                        <a:t>Elever, foresatte og ansatte mottar haste- og beredskapsmeldinger via SMS.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dirty="0" smtClean="0"/>
                        <a:t>Foresatte motter SMS i forbindelse med foreldremøter og fraværsoppfølging.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dirty="0" smtClean="0"/>
                        <a:t>Foresatte sender SMS ved 50% av alt fravær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dirty="0" smtClean="0"/>
                        <a:t>Alt fravær varsles elektronisk </a:t>
                      </a:r>
                    </a:p>
                    <a:p>
                      <a:endParaRPr lang="nb-NO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1859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1244</Words>
  <Application>Microsoft Office PowerPoint</Application>
  <PresentationFormat>Widescreen</PresentationFormat>
  <Paragraphs>154</Paragraphs>
  <Slides>9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</vt:lpstr>
      <vt:lpstr>Times New Roman</vt:lpstr>
      <vt:lpstr>Office-tema</vt:lpstr>
      <vt:lpstr>PowerPoint-presentasjon</vt:lpstr>
      <vt:lpstr>Informasjon, kommunikasjon og samhandling:  Lærer – elev </vt:lpstr>
      <vt:lpstr>Informasjon, kommunikasjon og samhandling: Lærer – lærer</vt:lpstr>
      <vt:lpstr>Informasjon, kommunikasjon og samhandling: Ledelse – ansatt</vt:lpstr>
      <vt:lpstr>Informasjon, kommunikasjon og samhandling: Ledelse – elev</vt:lpstr>
      <vt:lpstr>Informasjon, kommunikasjon og samhandling: Skole – hjem</vt:lpstr>
      <vt:lpstr>PowerPoint-presentasjon</vt:lpstr>
      <vt:lpstr>PowerPoint-presentasjon</vt:lpstr>
      <vt:lpstr>PowerPoint-presentasjon</vt:lpstr>
    </vt:vector>
  </TitlesOfParts>
  <Company>Utdanningsetaten i Oslo kommune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Tom mal til utfylling</dc:title>
  <dc:creator>Bjørn Marthinsen</dc:creator>
  <cp:lastModifiedBy>Morten Saksgård</cp:lastModifiedBy>
  <cp:revision>14</cp:revision>
  <dcterms:created xsi:type="dcterms:W3CDTF">2016-07-07T06:56:57Z</dcterms:created>
  <dcterms:modified xsi:type="dcterms:W3CDTF">2016-10-25T07:59:37Z</dcterms:modified>
</cp:coreProperties>
</file>